
<file path=[Content_Types].xml><?xml version="1.0" encoding="utf-8"?>
<Types xmlns="http://schemas.openxmlformats.org/package/2006/content-types">
  <Default Extension="png" ContentType="image/png"/>
  <Default Extension="mp3" ContentType="audio/mpeg"/>
  <Default Extension="null" ContentType="image/jpe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</p:sldMasterIdLst>
  <p:notesMasterIdLst>
    <p:notesMasterId r:id="rId31"/>
  </p:notesMasterIdLst>
  <p:sldIdLst>
    <p:sldId id="256" r:id="rId3"/>
    <p:sldId id="303" r:id="rId4"/>
    <p:sldId id="304" r:id="rId5"/>
    <p:sldId id="316" r:id="rId6"/>
    <p:sldId id="317" r:id="rId7"/>
    <p:sldId id="305" r:id="rId8"/>
    <p:sldId id="302" r:id="rId9"/>
    <p:sldId id="258" r:id="rId10"/>
    <p:sldId id="307" r:id="rId11"/>
    <p:sldId id="306" r:id="rId12"/>
    <p:sldId id="261" r:id="rId13"/>
    <p:sldId id="308" r:id="rId14"/>
    <p:sldId id="270" r:id="rId15"/>
    <p:sldId id="309" r:id="rId16"/>
    <p:sldId id="310" r:id="rId17"/>
    <p:sldId id="286" r:id="rId18"/>
    <p:sldId id="264" r:id="rId19"/>
    <p:sldId id="311" r:id="rId20"/>
    <p:sldId id="313" r:id="rId21"/>
    <p:sldId id="314" r:id="rId22"/>
    <p:sldId id="318" r:id="rId23"/>
    <p:sldId id="315" r:id="rId24"/>
    <p:sldId id="320" r:id="rId25"/>
    <p:sldId id="312" r:id="rId26"/>
    <p:sldId id="319" r:id="rId27"/>
    <p:sldId id="321" r:id="rId28"/>
    <p:sldId id="322" r:id="rId29"/>
    <p:sldId id="280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  <a:srgbClr val="FFCCCC"/>
    <a:srgbClr val="CCFF99"/>
    <a:srgbClr val="D7470D"/>
    <a:srgbClr val="12D2AD"/>
    <a:srgbClr val="FC9E04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59" autoAdjust="0"/>
    <p:restoredTop sz="79499" autoAdjust="0"/>
  </p:normalViewPr>
  <p:slideViewPr>
    <p:cSldViewPr snapToGrid="0">
      <p:cViewPr varScale="1">
        <p:scale>
          <a:sx n="94" d="100"/>
          <a:sy n="94" d="100"/>
        </p:scale>
        <p:origin x="492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0" d="100"/>
          <a:sy n="90" d="100"/>
        </p:scale>
        <p:origin x="3772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media/image1.png>
</file>

<file path=ppt/media/image10.null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null>
</file>

<file path=ppt/media/image2.png>
</file>

<file path=ppt/media/image3.jpg>
</file>

<file path=ppt/media/image4.jpg>
</file>

<file path=ppt/media/image5.jpg>
</file>

<file path=ppt/media/image6.png>
</file>

<file path=ppt/media/image7.jpg>
</file>

<file path=ppt/media/image8.null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EBB366-4FAD-4C49-8F32-8DC91B84D169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1EA5A3-38A7-4AA4-A582-D026F77B302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5171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大家好啊，我又来了。虽然很多人可能对我并没有什么映像吧，因为上一次我们战队搞得讲座时间有点太长了，可能很多同学当时有事先行离开了。这里就给大家简单介绍一下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07664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然后是逆向。如果说大家有了解过汇编的话，这个还是比较号入门的。</a:t>
            </a:r>
            <a:endParaRPr lang="en-US" altLang="zh-CN" dirty="0" smtClean="0"/>
          </a:p>
          <a:p>
            <a:r>
              <a:rPr lang="zh-CN" altLang="en-US" dirty="0" smtClean="0"/>
              <a:t>（介绍）</a:t>
            </a:r>
            <a:endParaRPr lang="en-US" altLang="zh-CN" dirty="0" smtClean="0"/>
          </a:p>
          <a:p>
            <a:r>
              <a:rPr lang="zh-CN" altLang="en-US" dirty="0" smtClean="0"/>
              <a:t>（这一页本来是英文的，去年大家反应说我英语太差了写出来大家看不懂，今年就上了中文版）</a:t>
            </a:r>
            <a:endParaRPr lang="en-US" altLang="zh-CN" dirty="0" smtClean="0"/>
          </a:p>
          <a:p>
            <a:r>
              <a:rPr lang="zh-CN" altLang="en-US" dirty="0" smtClean="0"/>
              <a:t>根据经验，队伍里面软件开发做的好的大佬，一般这个是很容易上手的。</a:t>
            </a:r>
            <a:endParaRPr lang="en-US" altLang="zh-CN" dirty="0" smtClean="0"/>
          </a:p>
          <a:p>
            <a:r>
              <a:rPr lang="zh-CN" altLang="en-US" dirty="0" smtClean="0"/>
              <a:t>逆向其实有很多中程序，有</a:t>
            </a:r>
            <a:r>
              <a:rPr lang="en-US" altLang="zh-CN" dirty="0" smtClean="0"/>
              <a:t>java</a:t>
            </a:r>
            <a:r>
              <a:rPr lang="zh-CN" altLang="en-US" dirty="0" smtClean="0"/>
              <a:t>的</a:t>
            </a:r>
            <a:r>
              <a:rPr lang="en-US" altLang="zh-CN" dirty="0" smtClean="0"/>
              <a:t>.jar</a:t>
            </a:r>
            <a:r>
              <a:rPr lang="zh-CN" altLang="en-US" dirty="0" smtClean="0"/>
              <a:t>包的字节码的程序，昨天介绍过的，使用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生成的</a:t>
            </a:r>
            <a:r>
              <a:rPr lang="en-US" altLang="zh-CN" dirty="0" smtClean="0"/>
              <a:t>.</a:t>
            </a:r>
            <a:r>
              <a:rPr lang="en-US" altLang="zh-CN" dirty="0" err="1" smtClean="0"/>
              <a:t>pyc</a:t>
            </a:r>
            <a:r>
              <a:rPr lang="zh-CN" altLang="en-US" dirty="0" smtClean="0"/>
              <a:t>文件，有</a:t>
            </a:r>
            <a:r>
              <a:rPr lang="en-US" altLang="zh-CN" dirty="0" smtClean="0"/>
              <a:t>exe</a:t>
            </a:r>
            <a:r>
              <a:rPr lang="zh-CN" altLang="en-US" dirty="0" smtClean="0"/>
              <a:t>程序（用</a:t>
            </a:r>
            <a:r>
              <a:rPr lang="en-US" altLang="zh-CN" dirty="0" smtClean="0"/>
              <a:t>c</a:t>
            </a:r>
            <a:r>
              <a:rPr lang="zh-CN" altLang="en-US" dirty="0" smtClean="0"/>
              <a:t>写的或者</a:t>
            </a:r>
            <a:r>
              <a:rPr lang="en-US" altLang="zh-CN" dirty="0" err="1" smtClean="0"/>
              <a:t>c#</a:t>
            </a:r>
            <a:r>
              <a:rPr lang="zh-CN" altLang="en-US" dirty="0" smtClean="0"/>
              <a:t>写的</a:t>
            </a:r>
            <a:r>
              <a:rPr lang="en-US" altLang="zh-CN" dirty="0" err="1" smtClean="0"/>
              <a:t>.net</a:t>
            </a:r>
            <a:r>
              <a:rPr lang="zh-CN" altLang="en-US" dirty="0" smtClean="0"/>
              <a:t>程序），或者是</a:t>
            </a:r>
            <a:r>
              <a:rPr lang="en-US" altLang="zh-CN" dirty="0" err="1" smtClean="0"/>
              <a:t>apk</a:t>
            </a:r>
            <a:r>
              <a:rPr lang="en-US" altLang="zh-CN" dirty="0" smtClean="0"/>
              <a:t>, flash</a:t>
            </a:r>
            <a:r>
              <a:rPr lang="zh-CN" altLang="en-US" dirty="0" smtClean="0"/>
              <a:t>等等，我们刚刚见到的就是一个用</a:t>
            </a:r>
            <a:r>
              <a:rPr lang="en-US" altLang="zh-CN" dirty="0" smtClean="0"/>
              <a:t>C#</a:t>
            </a:r>
            <a:r>
              <a:rPr lang="zh-CN" altLang="en-US" dirty="0" smtClean="0"/>
              <a:t>写的游戏，使用</a:t>
            </a:r>
            <a:r>
              <a:rPr lang="en-US" altLang="zh-CN" dirty="0" err="1" smtClean="0"/>
              <a:t>ndSpy</a:t>
            </a:r>
            <a:r>
              <a:rPr lang="zh-CN" altLang="en-US" dirty="0" smtClean="0"/>
              <a:t>几乎是能够完美反汇编。我们这次比赛呢，主要设计了</a:t>
            </a:r>
            <a:r>
              <a:rPr lang="en-US" altLang="zh-CN" dirty="0" smtClean="0"/>
              <a:t>.</a:t>
            </a:r>
            <a:r>
              <a:rPr lang="en-US" altLang="zh-CN" dirty="0" err="1" smtClean="0"/>
              <a:t>pyc</a:t>
            </a:r>
            <a:r>
              <a:rPr lang="zh-CN" altLang="en-US" dirty="0" smtClean="0"/>
              <a:t>，</a:t>
            </a:r>
            <a:r>
              <a:rPr lang="en-US" altLang="zh-CN" dirty="0" smtClean="0"/>
              <a:t>.exe,</a:t>
            </a:r>
            <a:r>
              <a:rPr lang="en-US" altLang="zh-CN" baseline="0" dirty="0" smtClean="0"/>
              <a:t> .</a:t>
            </a:r>
            <a:r>
              <a:rPr lang="en-US" altLang="zh-CN" baseline="0" dirty="0" err="1" smtClean="0"/>
              <a:t>apk</a:t>
            </a:r>
            <a:r>
              <a:rPr lang="zh-CN" altLang="en-US" baseline="0" dirty="0" smtClean="0"/>
              <a:t>和</a:t>
            </a:r>
            <a:r>
              <a:rPr lang="en-US" altLang="zh-CN" baseline="0" dirty="0" smtClean="0"/>
              <a:t>.class(java)</a:t>
            </a:r>
            <a:r>
              <a:rPr lang="zh-CN" altLang="en-US" baseline="0" dirty="0" smtClean="0"/>
              <a:t>四类。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16418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然后是逆向。如果说大家有了解过汇编的话，这个还是比较号入门的。</a:t>
            </a:r>
            <a:endParaRPr lang="en-US" altLang="zh-CN" dirty="0" smtClean="0"/>
          </a:p>
          <a:p>
            <a:r>
              <a:rPr lang="zh-CN" altLang="en-US" dirty="0" smtClean="0"/>
              <a:t>（介绍）</a:t>
            </a:r>
            <a:endParaRPr lang="en-US" altLang="zh-CN" dirty="0" smtClean="0"/>
          </a:p>
          <a:p>
            <a:r>
              <a:rPr lang="zh-CN" altLang="en-US" dirty="0" smtClean="0"/>
              <a:t>（这一页本来是英文的，去年大家反应说我英语太差了写出来大家看不懂，今年就上了中文版）</a:t>
            </a:r>
            <a:endParaRPr lang="en-US" altLang="zh-CN" dirty="0" smtClean="0"/>
          </a:p>
          <a:p>
            <a:r>
              <a:rPr lang="zh-CN" altLang="en-US" dirty="0" smtClean="0"/>
              <a:t>根据经验，队伍里面软件开发做的好的大佬，一般这个是很容易上手的。</a:t>
            </a:r>
            <a:endParaRPr lang="en-US" altLang="zh-CN" dirty="0" smtClean="0"/>
          </a:p>
          <a:p>
            <a:r>
              <a:rPr lang="zh-CN" altLang="en-US" dirty="0" smtClean="0"/>
              <a:t>逆向其实有很多中程序，有</a:t>
            </a:r>
            <a:r>
              <a:rPr lang="en-US" altLang="zh-CN" dirty="0" smtClean="0"/>
              <a:t>java</a:t>
            </a:r>
            <a:r>
              <a:rPr lang="zh-CN" altLang="en-US" dirty="0" smtClean="0"/>
              <a:t>的</a:t>
            </a:r>
            <a:r>
              <a:rPr lang="en-US" altLang="zh-CN" dirty="0" smtClean="0"/>
              <a:t>.jar</a:t>
            </a:r>
            <a:r>
              <a:rPr lang="zh-CN" altLang="en-US" dirty="0" smtClean="0"/>
              <a:t>包的字节码的程序，昨天介绍过的，使用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生成的</a:t>
            </a:r>
            <a:r>
              <a:rPr lang="en-US" altLang="zh-CN" dirty="0" smtClean="0"/>
              <a:t>.</a:t>
            </a:r>
            <a:r>
              <a:rPr lang="en-US" altLang="zh-CN" dirty="0" err="1" smtClean="0"/>
              <a:t>pyc</a:t>
            </a:r>
            <a:r>
              <a:rPr lang="zh-CN" altLang="en-US" dirty="0" smtClean="0"/>
              <a:t>文件，有</a:t>
            </a:r>
            <a:r>
              <a:rPr lang="en-US" altLang="zh-CN" dirty="0" smtClean="0"/>
              <a:t>exe</a:t>
            </a:r>
            <a:r>
              <a:rPr lang="zh-CN" altLang="en-US" dirty="0" smtClean="0"/>
              <a:t>程序（用</a:t>
            </a:r>
            <a:r>
              <a:rPr lang="en-US" altLang="zh-CN" dirty="0" smtClean="0"/>
              <a:t>c</a:t>
            </a:r>
            <a:r>
              <a:rPr lang="zh-CN" altLang="en-US" dirty="0" smtClean="0"/>
              <a:t>写的或者</a:t>
            </a:r>
            <a:r>
              <a:rPr lang="en-US" altLang="zh-CN" dirty="0" err="1" smtClean="0"/>
              <a:t>c#</a:t>
            </a:r>
            <a:r>
              <a:rPr lang="zh-CN" altLang="en-US" dirty="0" smtClean="0"/>
              <a:t>写的</a:t>
            </a:r>
            <a:r>
              <a:rPr lang="en-US" altLang="zh-CN" dirty="0" err="1" smtClean="0"/>
              <a:t>.net</a:t>
            </a:r>
            <a:r>
              <a:rPr lang="zh-CN" altLang="en-US" dirty="0" smtClean="0"/>
              <a:t>程序），或者是</a:t>
            </a:r>
            <a:r>
              <a:rPr lang="en-US" altLang="zh-CN" dirty="0" err="1" smtClean="0"/>
              <a:t>apk</a:t>
            </a:r>
            <a:r>
              <a:rPr lang="en-US" altLang="zh-CN" dirty="0" smtClean="0"/>
              <a:t>, flash</a:t>
            </a:r>
            <a:r>
              <a:rPr lang="zh-CN" altLang="en-US" dirty="0" smtClean="0"/>
              <a:t>等等。这些都是可以被逆向分析的程序</a:t>
            </a:r>
            <a:endParaRPr lang="en-US" altLang="zh-CN" dirty="0" smtClean="0"/>
          </a:p>
          <a:p>
            <a:r>
              <a:rPr lang="zh-CN" altLang="en-US" dirty="0" smtClean="0"/>
              <a:t>（考虑展示实际例子）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20326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Pwn:</a:t>
            </a:r>
          </a:p>
          <a:p>
            <a:r>
              <a:rPr lang="zh-CN" altLang="en-US" dirty="0" smtClean="0"/>
              <a:t>这个词读起来就是</a:t>
            </a:r>
            <a:r>
              <a:rPr lang="en-US" altLang="zh-CN" dirty="0" smtClean="0"/>
              <a:t>Pwn</a:t>
            </a:r>
            <a:r>
              <a:rPr lang="zh-CN" altLang="en-US" dirty="0" smtClean="0"/>
              <a:t>！这个发音，在外国的游戏里面就是拿着手枪指着人发出</a:t>
            </a:r>
            <a:r>
              <a:rPr lang="en-US" altLang="zh-CN" dirty="0" smtClean="0"/>
              <a:t>Pwn</a:t>
            </a:r>
            <a:r>
              <a:rPr lang="zh-CN" altLang="en-US" dirty="0" smtClean="0"/>
              <a:t>！的声音。这种形式就是通过</a:t>
            </a:r>
            <a:r>
              <a:rPr lang="en-US" altLang="zh-CN" dirty="0" smtClean="0"/>
              <a:t>【</a:t>
            </a:r>
            <a:r>
              <a:rPr lang="zh-CN" altLang="en-US" dirty="0" smtClean="0"/>
              <a:t>得到一个已知可运行文件，然后通过调查其中的漏洞利用方式，然后获得对应服务器控制权的</a:t>
            </a:r>
            <a:r>
              <a:rPr lang="en-US" altLang="zh-CN" dirty="0" smtClean="0"/>
              <a:t>】</a:t>
            </a:r>
            <a:r>
              <a:rPr lang="zh-CN" altLang="en-US" dirty="0" smtClean="0"/>
              <a:t>一种形式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374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Pwn:</a:t>
            </a:r>
          </a:p>
          <a:p>
            <a:r>
              <a:rPr lang="zh-CN" altLang="en-US" dirty="0" smtClean="0"/>
              <a:t>这个词读起来就是</a:t>
            </a:r>
            <a:r>
              <a:rPr lang="en-US" altLang="zh-CN" dirty="0" smtClean="0"/>
              <a:t>Pwn</a:t>
            </a:r>
            <a:r>
              <a:rPr lang="zh-CN" altLang="en-US" dirty="0" smtClean="0"/>
              <a:t>！这个发音，在外国的游戏里面就是拿着手枪指着人发出</a:t>
            </a:r>
            <a:r>
              <a:rPr lang="en-US" altLang="zh-CN" dirty="0" smtClean="0"/>
              <a:t>Pwn</a:t>
            </a:r>
            <a:r>
              <a:rPr lang="zh-CN" altLang="en-US" dirty="0" smtClean="0"/>
              <a:t>！的声音。这种形式就是通过</a:t>
            </a:r>
            <a:r>
              <a:rPr lang="en-US" altLang="zh-CN" dirty="0" smtClean="0"/>
              <a:t>【</a:t>
            </a:r>
            <a:r>
              <a:rPr lang="zh-CN" altLang="en-US" dirty="0" smtClean="0"/>
              <a:t>得到一个已知可运行文件，然后通过调查其中的漏洞利用方式，然后获得对应服务器控制权的</a:t>
            </a:r>
            <a:r>
              <a:rPr lang="en-US" altLang="zh-CN" dirty="0" smtClean="0"/>
              <a:t>】</a:t>
            </a:r>
            <a:r>
              <a:rPr lang="zh-CN" altLang="en-US" dirty="0" smtClean="0"/>
              <a:t>一种形式</a:t>
            </a:r>
            <a:endParaRPr lang="en-US" altLang="zh-CN" dirty="0" smtClean="0"/>
          </a:p>
          <a:p>
            <a:r>
              <a:rPr lang="zh-CN" altLang="en-US" dirty="0" smtClean="0"/>
              <a:t>（阅读内容）</a:t>
            </a:r>
            <a:endParaRPr lang="en-US" altLang="zh-CN" dirty="0" smtClean="0"/>
          </a:p>
          <a:p>
            <a:r>
              <a:rPr lang="zh-CN" altLang="en-US" dirty="0" smtClean="0"/>
              <a:t>这个方向现在跨度很大，虽然简单的题目依然有较高的门槛，但是具有一定的套路性，最近的比赛趋势中，这个方向成为了能够的高分的一个重要手段。</a:t>
            </a:r>
            <a:endParaRPr lang="en-US" altLang="zh-CN" dirty="0" smtClean="0"/>
          </a:p>
          <a:p>
            <a:r>
              <a:rPr lang="zh-CN" altLang="en-US" dirty="0" smtClean="0"/>
              <a:t>并且这个方向也是现在漏洞挖掘方向中二进制方向的一个就业途径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98028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这个</a:t>
            </a:r>
            <a:r>
              <a:rPr lang="en-US" altLang="zh-CN" dirty="0" err="1" smtClean="0"/>
              <a:t>pwn</a:t>
            </a:r>
            <a:r>
              <a:rPr lang="zh-CN" altLang="en-US" dirty="0" smtClean="0"/>
              <a:t>有人能够明白在做什么嘛？（尝试互动）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63194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考虑到大家对</a:t>
            </a:r>
            <a:r>
              <a:rPr lang="en-US" altLang="zh-CN" dirty="0" err="1" smtClean="0"/>
              <a:t>pwn</a:t>
            </a:r>
            <a:r>
              <a:rPr lang="zh-CN" altLang="en-US" dirty="0" smtClean="0"/>
              <a:t>可能理解不能，这给一个例子把</a:t>
            </a:r>
            <a:endParaRPr lang="en-US" altLang="zh-CN" dirty="0" smtClean="0"/>
          </a:p>
          <a:p>
            <a:r>
              <a:rPr lang="zh-CN" altLang="en-US" dirty="0" smtClean="0"/>
              <a:t>上面那个是在</a:t>
            </a:r>
            <a:r>
              <a:rPr lang="en-US" altLang="zh-CN" dirty="0" err="1" smtClean="0"/>
              <a:t>linux</a:t>
            </a:r>
            <a:r>
              <a:rPr lang="zh-CN" altLang="en-US" dirty="0" smtClean="0"/>
              <a:t>环境下运行看到的，下面的则是我们用</a:t>
            </a:r>
            <a:r>
              <a:rPr lang="en-US" altLang="zh-CN" dirty="0" smtClean="0"/>
              <a:t>vc6.0</a:t>
            </a:r>
            <a:r>
              <a:rPr lang="zh-CN" altLang="en-US" dirty="0" smtClean="0"/>
              <a:t>之类的软件的时候会看到的报错，每次看到这些报错我们可能都很抓狂，因为这些数不完的烫，还有突然爆出来的段错误什么的，往往需要我们调试很久，一般也是输出太长之类的问题，如果是下载的程序除了这些问题，那么我们就会等补丁，顺便给软件一个差评啥的。但是有那么一波极客，他们可能自己写程序报错报的太多有一点扭曲（吗），于是从这里面反而看到了利用的机会。这个背后的原理其实就是</a:t>
            </a:r>
            <a:r>
              <a:rPr lang="en-US" altLang="zh-CN" dirty="0" err="1" smtClean="0"/>
              <a:t>pwn</a:t>
            </a:r>
            <a:r>
              <a:rPr lang="zh-CN" altLang="en-US" dirty="0" smtClean="0"/>
              <a:t>的工作原理。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06792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Implementation flaws:</a:t>
            </a:r>
            <a:r>
              <a:rPr lang="en-US" altLang="zh-CN" baseline="0" dirty="0" smtClean="0"/>
              <a:t> </a:t>
            </a:r>
            <a:r>
              <a:rPr lang="zh-CN" altLang="en-US" baseline="0" dirty="0" smtClean="0"/>
              <a:t>算法中的缺陷</a:t>
            </a:r>
            <a:endParaRPr lang="en-US" altLang="zh-CN" baseline="0" dirty="0" smtClean="0"/>
          </a:p>
          <a:p>
            <a:r>
              <a:rPr lang="en-US" altLang="zh-CN" baseline="0" dirty="0" smtClean="0"/>
              <a:t>Efficient attack: </a:t>
            </a:r>
            <a:r>
              <a:rPr lang="zh-CN" altLang="en-US" baseline="0" dirty="0" smtClean="0"/>
              <a:t>高效攻击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76419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最后是这个</a:t>
            </a:r>
            <a:r>
              <a:rPr lang="en-US" altLang="zh-CN" dirty="0" smtClean="0"/>
              <a:t>MISC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（度上面的内容）</a:t>
            </a:r>
            <a:endParaRPr lang="en-US" altLang="zh-CN" dirty="0" smtClean="0"/>
          </a:p>
          <a:p>
            <a:r>
              <a:rPr lang="zh-CN" altLang="en-US" dirty="0" smtClean="0"/>
              <a:t>个人感觉这个方向的题目难度其实比较取决于出题人，这个方向的题目可能会很没有道理，也可能会特别现实。而且这个分类在现实中的应用也很广泛，包括取证，文件恢复，信息隐藏等等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16406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请问各位还醒着嘛，如果还醒着的话就能够听到学长的真传了哦！前面讲的都是官方内容，接下来打算给大家介绍一下最关心的几个点</a:t>
            </a:r>
            <a:r>
              <a:rPr lang="en-US" altLang="zh-CN" dirty="0" smtClean="0"/>
              <a:t>: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17691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其实我相信大家更加关注这个。因为大学期间可能听过很多各种各样的比赛，</a:t>
            </a:r>
            <a:r>
              <a:rPr lang="en-US" altLang="zh-CN" dirty="0" smtClean="0"/>
              <a:t>ACM</a:t>
            </a:r>
            <a:r>
              <a:rPr lang="zh-CN" altLang="en-US" dirty="0" smtClean="0"/>
              <a:t>，机器人，还有什么机场规划等等。大家可能或多或少的参加过，不过最困难的一定是入门那一会儿吧。</a:t>
            </a:r>
            <a:endParaRPr lang="en-US" altLang="zh-CN" dirty="0" smtClean="0"/>
          </a:p>
          <a:p>
            <a:r>
              <a:rPr lang="zh-CN" altLang="en-US" dirty="0" smtClean="0"/>
              <a:t>如果有我上述提到的比赛或者别的比赛的大佬的话，可能有了一套自己的入门办法，不过我自己最深的感触还是上面这几点（读一下）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其实讨论还是其次的，因为如果没有基础的话，强行尬聊就有点跨服聊天的感觉。最关键的是自己逼着自己在比赛中进行学习，这个我感受非常深刻。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4878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本人大名陈浩，不过我们打</a:t>
            </a:r>
            <a:r>
              <a:rPr lang="en-US" altLang="zh-CN" dirty="0" err="1" smtClean="0"/>
              <a:t>ctf</a:t>
            </a:r>
            <a:r>
              <a:rPr lang="zh-CN" altLang="en-US" dirty="0" smtClean="0"/>
              <a:t>的比赛的时候都有自己的惯用</a:t>
            </a:r>
            <a:r>
              <a:rPr lang="en-US" altLang="zh-CN" dirty="0" smtClean="0"/>
              <a:t>ID</a:t>
            </a:r>
            <a:r>
              <a:rPr lang="zh-CN" altLang="en-US" dirty="0" smtClean="0"/>
              <a:t>，我的</a:t>
            </a:r>
            <a:r>
              <a:rPr lang="en-US" altLang="zh-CN" dirty="0" smtClean="0"/>
              <a:t>ID</a:t>
            </a:r>
            <a:r>
              <a:rPr lang="zh-CN" altLang="en-US" dirty="0" smtClean="0"/>
              <a:t>源自于一个头戴绿帽子的游戏主人公</a:t>
            </a:r>
            <a:endParaRPr lang="en-US" altLang="zh-CN" dirty="0" smtClean="0"/>
          </a:p>
          <a:p>
            <a:r>
              <a:rPr lang="zh-CN" altLang="en-US" dirty="0" smtClean="0"/>
              <a:t>（然后把星号部分读一下）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04771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为了增加可信度，我来给大家介绍一下我是怎么入的这个坑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25691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大二下学期的时候，第一次参加</a:t>
            </a:r>
            <a:r>
              <a:rPr lang="en-US" altLang="zh-CN" dirty="0" err="1" smtClean="0"/>
              <a:t>nuaactf</a:t>
            </a:r>
            <a:endParaRPr lang="en-US" altLang="zh-CN" dirty="0" smtClean="0"/>
          </a:p>
          <a:p>
            <a:r>
              <a:rPr lang="zh-CN" altLang="en-US" dirty="0" smtClean="0"/>
              <a:t>被打爆，一个都不会，全靠学长带飞（提一下，学长</a:t>
            </a:r>
            <a:r>
              <a:rPr lang="en-US" altLang="zh-CN" dirty="0" smtClean="0"/>
              <a:t>web</a:t>
            </a:r>
            <a:r>
              <a:rPr lang="zh-CN" altLang="en-US" dirty="0" smtClean="0"/>
              <a:t>开发熟练，并且熟悉计算机，所以比赛中</a:t>
            </a:r>
            <a:r>
              <a:rPr lang="en-US" altLang="zh-CN" dirty="0" err="1" smtClean="0"/>
              <a:t>misc</a:t>
            </a:r>
            <a:r>
              <a:rPr lang="zh-CN" altLang="en-US" dirty="0" smtClean="0"/>
              <a:t>，</a:t>
            </a:r>
            <a:r>
              <a:rPr lang="en-US" altLang="zh-CN" dirty="0" smtClean="0"/>
              <a:t>web</a:t>
            </a:r>
            <a:r>
              <a:rPr lang="zh-CN" altLang="en-US" dirty="0" smtClean="0"/>
              <a:t>及其厉害。同时会基础</a:t>
            </a:r>
            <a:r>
              <a:rPr lang="en-US" altLang="zh-CN" dirty="0" smtClean="0"/>
              <a:t>rev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假期参加了学校培训学习开发，结束的时候听说</a:t>
            </a:r>
            <a:r>
              <a:rPr lang="en-US" altLang="zh-CN" dirty="0" err="1" smtClean="0"/>
              <a:t>ctf</a:t>
            </a:r>
            <a:endParaRPr lang="en-US" altLang="zh-CN" dirty="0" smtClean="0"/>
          </a:p>
          <a:p>
            <a:r>
              <a:rPr lang="zh-CN" altLang="en-US" dirty="0" smtClean="0"/>
              <a:t>自己一个人强行玩</a:t>
            </a:r>
            <a:r>
              <a:rPr lang="en-US" altLang="zh-CN" dirty="0" err="1" smtClean="0"/>
              <a:t>ctf</a:t>
            </a:r>
            <a:r>
              <a:rPr lang="zh-CN" altLang="en-US" dirty="0" smtClean="0"/>
              <a:t>，打了两场很吃力</a:t>
            </a:r>
            <a:endParaRPr lang="en-US" altLang="zh-CN" dirty="0" smtClean="0"/>
          </a:p>
          <a:p>
            <a:r>
              <a:rPr lang="zh-CN" altLang="en-US" dirty="0" smtClean="0"/>
              <a:t>拉上了认识的一个大佬一起玩，最后混入决赛。</a:t>
            </a:r>
            <a:endParaRPr lang="en-US" altLang="zh-CN" dirty="0" smtClean="0"/>
          </a:p>
          <a:p>
            <a:r>
              <a:rPr lang="zh-CN" altLang="en-US" dirty="0" smtClean="0"/>
              <a:t>最后被拉入</a:t>
            </a:r>
            <a:r>
              <a:rPr lang="en-US" altLang="zh-CN" dirty="0" err="1" smtClean="0"/>
              <a:t>asuri</a:t>
            </a:r>
            <a:r>
              <a:rPr lang="zh-CN" altLang="en-US" dirty="0" smtClean="0"/>
              <a:t>战队，正式入坑</a:t>
            </a:r>
            <a:r>
              <a:rPr lang="en-US" altLang="zh-CN" dirty="0" err="1" smtClean="0"/>
              <a:t>ctf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可能害羞，不敢主动入队，可以自己组队玩，磨练技术</a:t>
            </a:r>
            <a:endParaRPr lang="en-US" altLang="zh-CN" dirty="0" smtClean="0"/>
          </a:p>
          <a:p>
            <a:r>
              <a:rPr lang="zh-CN" altLang="en-US" dirty="0" smtClean="0"/>
              <a:t>如果真心想加入，我们会检查一下你的技术水平</a:t>
            </a:r>
            <a:endParaRPr lang="en-US" altLang="zh-CN" dirty="0" smtClean="0"/>
          </a:p>
          <a:p>
            <a:r>
              <a:rPr lang="zh-CN" altLang="en-US" dirty="0" smtClean="0"/>
              <a:t>如果达标，那么</a:t>
            </a:r>
            <a:r>
              <a:rPr lang="en-US" altLang="zh-CN" dirty="0" smtClean="0"/>
              <a:t>welcome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26540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前面介绍了那么多，那么这个比赛会给我们带来什么呢？</a:t>
            </a:r>
            <a:endParaRPr lang="en-US" altLang="zh-CN" dirty="0" smtClean="0"/>
          </a:p>
          <a:p>
            <a:r>
              <a:rPr lang="zh-CN" altLang="en-US" dirty="0" smtClean="0"/>
              <a:t>首先是，大学生活从大二开始就会变得较为松散，所以在这个时期找一点有意思的事情做既能够提升自己，又不会荒废掉时间。令人热血沸腾的竞赛无疑是一个很棒的选择。</a:t>
            </a:r>
            <a:endParaRPr lang="en-US" altLang="zh-CN" dirty="0" smtClean="0"/>
          </a:p>
          <a:p>
            <a:r>
              <a:rPr lang="zh-CN" altLang="en-US" dirty="0" smtClean="0"/>
              <a:t>第二，学校教学教的大部分都是偏向理论的知识，而实践则要由我们自己来执行。通过</a:t>
            </a:r>
            <a:r>
              <a:rPr lang="en-US" altLang="zh-CN" dirty="0" err="1" smtClean="0"/>
              <a:t>ctf</a:t>
            </a:r>
            <a:r>
              <a:rPr lang="zh-CN" altLang="en-US" dirty="0" smtClean="0"/>
              <a:t>这个比赛，是对学校学习知识的一个考验，也是转换理论知识的一个很棒的平台。（举例子，学长的编码能力，</a:t>
            </a:r>
            <a:endParaRPr lang="en-US" altLang="zh-CN" dirty="0" smtClean="0"/>
          </a:p>
          <a:p>
            <a:r>
              <a:rPr lang="zh-CN" altLang="en-US" dirty="0" smtClean="0"/>
              <a:t>直接翻到下一页</a:t>
            </a:r>
            <a:endParaRPr lang="en-US" altLang="zh-CN" dirty="0" smtClean="0"/>
          </a:p>
          <a:p>
            <a:r>
              <a:rPr lang="zh-CN" altLang="en-US" dirty="0" smtClean="0"/>
              <a:t>竞赛作为动力，能够督促一个人学习，也是鼓励一个人快速学习的方式</a:t>
            </a:r>
            <a:endParaRPr lang="en-US" altLang="zh-CN" dirty="0" smtClean="0"/>
          </a:p>
          <a:p>
            <a:r>
              <a:rPr lang="zh-CN" altLang="en-US" dirty="0" smtClean="0"/>
              <a:t>同时，通过比赛能够结识更多优秀的人（列举队友），别的学校的等等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其实最关键的是利用比赛学习。</a:t>
            </a:r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00810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如上，这个技能有很多种方向，这里列举两种（根据台下反应考虑互动</a:t>
            </a:r>
            <a:endParaRPr lang="en-US" altLang="zh-CN" dirty="0" smtClean="0"/>
          </a:p>
          <a:p>
            <a:r>
              <a:rPr lang="zh-CN" altLang="en-US" dirty="0" smtClean="0"/>
              <a:t>第一个</a:t>
            </a:r>
            <a:endParaRPr lang="en-US" altLang="zh-CN" dirty="0" smtClean="0"/>
          </a:p>
          <a:p>
            <a:r>
              <a:rPr lang="zh-CN" altLang="en-US" dirty="0" smtClean="0"/>
              <a:t>如果用编码能够实现吗？</a:t>
            </a:r>
            <a:endParaRPr lang="en-US" altLang="zh-CN" dirty="0" smtClean="0"/>
          </a:p>
          <a:p>
            <a:r>
              <a:rPr lang="zh-CN" altLang="en-US" dirty="0" smtClean="0"/>
              <a:t>第二个</a:t>
            </a:r>
            <a:endParaRPr lang="en-US" altLang="zh-CN" dirty="0" smtClean="0"/>
          </a:p>
          <a:p>
            <a:r>
              <a:rPr lang="zh-CN" altLang="en-US" dirty="0" smtClean="0"/>
              <a:t>如果用编码知道实现吗？</a:t>
            </a:r>
            <a:endParaRPr lang="en-US" altLang="zh-CN" dirty="0" smtClean="0"/>
          </a:p>
          <a:p>
            <a:r>
              <a:rPr lang="zh-CN" altLang="en-US" dirty="0" smtClean="0"/>
              <a:t>知道指令操作方法嘛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关于第二个，</a:t>
            </a:r>
            <a:endParaRPr lang="en-US" altLang="zh-CN" dirty="0" smtClean="0"/>
          </a:p>
          <a:p>
            <a:r>
              <a:rPr lang="zh-CN" altLang="en-US" dirty="0" smtClean="0"/>
              <a:t>第一个式子为什么成立</a:t>
            </a:r>
            <a:endParaRPr lang="en-US" altLang="zh-CN" dirty="0" smtClean="0"/>
          </a:p>
          <a:p>
            <a:r>
              <a:rPr lang="zh-CN" altLang="en-US" dirty="0" smtClean="0"/>
              <a:t>（多项式展开，</a:t>
            </a:r>
            <a:r>
              <a:rPr lang="en-US" altLang="zh-CN" dirty="0" smtClean="0"/>
              <a:t>C</a:t>
            </a:r>
            <a:r>
              <a:rPr lang="zh-CN" altLang="en-US" dirty="0" smtClean="0"/>
              <a:t>语言下的</a:t>
            </a:r>
            <a:r>
              <a:rPr lang="en-US" altLang="zh-CN" dirty="0" err="1" smtClean="0"/>
              <a:t>int</a:t>
            </a:r>
            <a:r>
              <a:rPr lang="en-US" altLang="zh-CN" dirty="0" smtClean="0"/>
              <a:t> </a:t>
            </a:r>
            <a:r>
              <a:rPr lang="zh-CN" altLang="en-US" dirty="0" smtClean="0"/>
              <a:t>满足 </a:t>
            </a:r>
            <a:r>
              <a:rPr lang="en-US" altLang="zh-CN" dirty="0" smtClean="0"/>
              <a:t>mod 0x100000000</a:t>
            </a:r>
          </a:p>
          <a:p>
            <a:r>
              <a:rPr lang="zh-CN" altLang="en-US" dirty="0" smtClean="0"/>
              <a:t>第二个：伪加密，存在暴力破解的可能。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113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（先介绍上面的技能，并且提到说这里不完整）</a:t>
            </a:r>
            <a:endParaRPr lang="en-US" altLang="zh-CN" dirty="0" smtClean="0"/>
          </a:p>
          <a:p>
            <a:r>
              <a:rPr lang="zh-CN" altLang="en-US" dirty="0" smtClean="0"/>
              <a:t>总的来说，</a:t>
            </a:r>
            <a:r>
              <a:rPr lang="en-US" altLang="zh-CN" dirty="0" err="1" smtClean="0"/>
              <a:t>ctf</a:t>
            </a:r>
            <a:r>
              <a:rPr lang="zh-CN" altLang="en-US" dirty="0" smtClean="0"/>
              <a:t>是一个对大家的各项能力都有要求的一个较为均衡的赛事。这边我把每一个比赛项目需要的基本能力值列了出来，基本上约接近中间的越是基本的能力，然后越接近五个角的则是专攻这个方向需要了解的知识。有一些知识是有一些方向公用的，所以尽可能的挨在一起（例如</a:t>
            </a:r>
            <a:r>
              <a:rPr lang="en-US" altLang="zh-CN" dirty="0" err="1" smtClean="0"/>
              <a:t>pwn</a:t>
            </a:r>
            <a:r>
              <a:rPr lang="en-US" altLang="zh-CN" dirty="0" smtClean="0"/>
              <a:t> </a:t>
            </a:r>
            <a:r>
              <a:rPr lang="zh-CN" altLang="en-US" dirty="0" smtClean="0"/>
              <a:t>和</a:t>
            </a:r>
            <a:r>
              <a:rPr lang="en-US" altLang="zh-CN" dirty="0" smtClean="0"/>
              <a:t>web</a:t>
            </a:r>
            <a:r>
              <a:rPr lang="zh-CN" altLang="en-US" dirty="0" smtClean="0"/>
              <a:t>的</a:t>
            </a:r>
            <a:r>
              <a:rPr lang="en-US" altLang="zh-CN" dirty="0" err="1" smtClean="0"/>
              <a:t>linux</a:t>
            </a:r>
            <a:r>
              <a:rPr lang="zh-CN" altLang="en-US" dirty="0" smtClean="0"/>
              <a:t>，</a:t>
            </a:r>
            <a:r>
              <a:rPr lang="en-US" altLang="zh-CN" dirty="0" err="1" smtClean="0"/>
              <a:t>misc</a:t>
            </a:r>
            <a:r>
              <a:rPr lang="en-US" altLang="zh-CN" dirty="0" smtClean="0"/>
              <a:t> </a:t>
            </a:r>
            <a:r>
              <a:rPr lang="zh-CN" altLang="en-US" dirty="0" smtClean="0"/>
              <a:t>和</a:t>
            </a:r>
            <a:r>
              <a:rPr lang="en-US" altLang="zh-CN" dirty="0" smtClean="0"/>
              <a:t>crypto</a:t>
            </a:r>
            <a:r>
              <a:rPr lang="zh-CN" altLang="en-US" dirty="0" smtClean="0"/>
              <a:t>的逻辑直觉，</a:t>
            </a:r>
            <a:r>
              <a:rPr lang="en-US" altLang="zh-CN" dirty="0" err="1" smtClean="0"/>
              <a:t>pwn</a:t>
            </a:r>
            <a:r>
              <a:rPr lang="zh-CN" altLang="en-US" dirty="0" smtClean="0"/>
              <a:t>和</a:t>
            </a:r>
            <a:r>
              <a:rPr lang="en-US" altLang="zh-CN" dirty="0" smtClean="0"/>
              <a:t>rev</a:t>
            </a:r>
            <a:r>
              <a:rPr lang="zh-CN" altLang="en-US" dirty="0" smtClean="0"/>
              <a:t>的逆向工程等等）这些不代表别的方向不需要这些能力，而只是说这个方向需要深究的一个技能。对于全面理解</a:t>
            </a:r>
            <a:r>
              <a:rPr lang="en-US" altLang="zh-CN" dirty="0" err="1" smtClean="0"/>
              <a:t>ctf</a:t>
            </a:r>
            <a:r>
              <a:rPr lang="zh-CN" altLang="en-US" dirty="0" smtClean="0"/>
              <a:t>比赛的意义，我觉得大家还是尽可能的从比赛中获取知识，所以全部都涉猎也未尝不可。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04393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总的来说，</a:t>
            </a:r>
            <a:r>
              <a:rPr lang="en-US" altLang="zh-CN" dirty="0" err="1" smtClean="0"/>
              <a:t>ctf</a:t>
            </a:r>
            <a:r>
              <a:rPr lang="zh-CN" altLang="en-US" dirty="0" smtClean="0"/>
              <a:t>是一个让大家能够在短时间内学习计算机技能的一个很棒的比赛，通过比赛能够学习到计算机的各个方面，也能够更加清晰的了解到计算机安全领域到底在研究什么，是一个非常好的训练平台！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56887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这次来讲</a:t>
            </a:r>
            <a:r>
              <a:rPr lang="en-US" altLang="zh-CN" dirty="0" err="1" smtClean="0"/>
              <a:t>ppt</a:t>
            </a:r>
            <a:r>
              <a:rPr lang="zh-CN" altLang="en-US" dirty="0" smtClean="0"/>
              <a:t>呢，主要是给大家全面的介绍一下</a:t>
            </a:r>
            <a:r>
              <a:rPr lang="en-US" altLang="zh-CN" dirty="0" err="1" smtClean="0"/>
              <a:t>ctf</a:t>
            </a:r>
            <a:r>
              <a:rPr lang="zh-CN" altLang="en-US" dirty="0" smtClean="0"/>
              <a:t>这个比赛的形式，而不是比赛的内容，希望不要又一次将大家劝退了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79478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说起来这个</a:t>
            </a:r>
            <a:r>
              <a:rPr lang="en-US" altLang="zh-CN" dirty="0" smtClean="0"/>
              <a:t>CTF</a:t>
            </a:r>
            <a:r>
              <a:rPr lang="zh-CN" altLang="en-US" dirty="0" smtClean="0"/>
              <a:t>是什么呢？其实我第一次听的时候也很奇怪，尝试的去百度了一下，在</a:t>
            </a:r>
            <a:r>
              <a:rPr lang="en-US" altLang="zh-CN" dirty="0" smtClean="0"/>
              <a:t>2014</a:t>
            </a:r>
            <a:r>
              <a:rPr lang="zh-CN" altLang="en-US" dirty="0" smtClean="0"/>
              <a:t>年的时候百度</a:t>
            </a:r>
            <a:r>
              <a:rPr lang="en-US" altLang="zh-CN" dirty="0" err="1" smtClean="0"/>
              <a:t>ctf</a:t>
            </a:r>
            <a:r>
              <a:rPr lang="zh-CN" altLang="en-US" dirty="0" smtClean="0"/>
              <a:t>的结果大致如上。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当时我是蒙蔽的，这都什么和什么啊。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4826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不过现在都</a:t>
            </a:r>
            <a:r>
              <a:rPr lang="en-US" altLang="zh-CN" dirty="0" smtClean="0"/>
              <a:t>8012</a:t>
            </a:r>
            <a:r>
              <a:rPr lang="zh-CN" altLang="en-US" dirty="0" smtClean="0"/>
              <a:t>年了，还有人不能从百度上找到</a:t>
            </a:r>
            <a:r>
              <a:rPr lang="en-US" altLang="zh-CN" dirty="0" err="1" smtClean="0"/>
              <a:t>ctf</a:t>
            </a:r>
            <a:r>
              <a:rPr lang="zh-CN" altLang="en-US" dirty="0" smtClean="0"/>
              <a:t>的资料的话，可能需要火星救援一下了。</a:t>
            </a:r>
            <a:endParaRPr lang="en-US" altLang="zh-CN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（观察气氛，考虑互动，猜测</a:t>
            </a:r>
            <a:r>
              <a:rPr lang="en-US" altLang="zh-CN" dirty="0" err="1" smtClean="0"/>
              <a:t>ctf</a:t>
            </a:r>
            <a:r>
              <a:rPr lang="zh-CN" altLang="en-US" dirty="0" smtClean="0"/>
              <a:t>全称，注意提一下没有奖励存粹是猜测）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11201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（先读一遍）</a:t>
            </a:r>
            <a:endParaRPr lang="en-US" altLang="zh-CN" dirty="0" smtClean="0"/>
          </a:p>
          <a:p>
            <a:r>
              <a:rPr lang="zh-CN" altLang="en-US" dirty="0" smtClean="0"/>
              <a:t>这里都是我从网上摘录的定义啦。不过</a:t>
            </a:r>
            <a:r>
              <a:rPr lang="en-US" altLang="zh-CN" dirty="0" err="1" smtClean="0"/>
              <a:t>ctf</a:t>
            </a:r>
            <a:r>
              <a:rPr lang="zh-CN" altLang="en-US" dirty="0" smtClean="0"/>
              <a:t>本身的的确也就是这么回事。说到线上赛，线上赛主要由这几部分组成。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58276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ctf</a:t>
            </a:r>
            <a:r>
              <a:rPr lang="zh-CN" altLang="en-US" dirty="0" smtClean="0"/>
              <a:t>主要是一个安全技能竞赛，所以其比赛内容即为当今比较热门的安全研究方向（读上面的内容，然后提到这个是老版本，可以提一下区块链）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这里可以看到有一个方向“渗透测试”。这个更加贴近实际而不是比赛，所以一会儿不会具体介绍。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7186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之后可能会暂时进入到一些听天书一样的环节，所以接下来的内容可能会引起大家不适，请大家不要举报我。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12982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Web</a:t>
            </a:r>
            <a:r>
              <a:rPr lang="zh-CN" altLang="en-US" dirty="0" smtClean="0"/>
              <a:t>：</a:t>
            </a:r>
            <a:r>
              <a:rPr lang="en-US" altLang="zh-CN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网络攻防</a:t>
            </a:r>
            <a:r>
              <a:rPr lang="en-US" altLang="zh-CN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当前安全领域中的一个重要的安全方向，由于现在</a:t>
            </a:r>
            <a:r>
              <a:rPr lang="en-US" altLang="zh-CN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</a:t>
            </a:r>
            <a:r>
              <a:rPr lang="zh-CN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应用越来越多，这个方向的研究也逐渐加深</a:t>
            </a:r>
            <a:endParaRPr lang="zh-CN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主要是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安全中常见的漏洞，如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注入、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XSS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安全是入门中最为简单的一种，很多黑客也是从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安全开始研究的。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方向的研究需要大家对于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方向的知识有一定的了解，像是最最基本的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，还有一些基本的网络知识作为入门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（提一下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pentest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1EA5A3-38A7-4AA4-A582-D026F77B302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3547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customXml" Target="../../customXml/item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1BC9-25B5-4F38-800C-B0AF917E3E2A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5EA9-D98F-483F-BD02-34E01E5F64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41188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/>
        </p:nvGrpSpPr>
        <p:grpSpPr>
          <a:xfrm>
            <a:off x="786289" y="423233"/>
            <a:ext cx="9877245" cy="6003985"/>
            <a:chOff x="786289" y="423233"/>
            <a:chExt cx="9877245" cy="6003985"/>
          </a:xfrm>
        </p:grpSpPr>
        <p:sp>
          <p:nvSpPr>
            <p:cNvPr id="6" name="任意多边形 5"/>
            <p:cNvSpPr/>
            <p:nvPr userDrawn="1"/>
          </p:nvSpPr>
          <p:spPr>
            <a:xfrm>
              <a:off x="786289" y="423233"/>
              <a:ext cx="9877245" cy="6003985"/>
            </a:xfrm>
            <a:custGeom>
              <a:avLst/>
              <a:gdLst>
                <a:gd name="connsiteX0" fmla="*/ 888520 w 9877245"/>
                <a:gd name="connsiteY0" fmla="*/ 0 h 6003985"/>
                <a:gd name="connsiteX1" fmla="*/ 9351034 w 9877245"/>
                <a:gd name="connsiteY1" fmla="*/ 112144 h 6003985"/>
                <a:gd name="connsiteX2" fmla="*/ 9877245 w 9877245"/>
                <a:gd name="connsiteY2" fmla="*/ 388189 h 6003985"/>
                <a:gd name="connsiteX3" fmla="*/ 9609826 w 9877245"/>
                <a:gd name="connsiteY3" fmla="*/ 5676182 h 6003985"/>
                <a:gd name="connsiteX4" fmla="*/ 8764437 w 9877245"/>
                <a:gd name="connsiteY4" fmla="*/ 6003985 h 6003985"/>
                <a:gd name="connsiteX5" fmla="*/ 534837 w 9877245"/>
                <a:gd name="connsiteY5" fmla="*/ 5615797 h 6003985"/>
                <a:gd name="connsiteX6" fmla="*/ 0 w 9877245"/>
                <a:gd name="connsiteY6" fmla="*/ 4951563 h 6003985"/>
                <a:gd name="connsiteX7" fmla="*/ 457200 w 9877245"/>
                <a:gd name="connsiteY7" fmla="*/ 422695 h 6003985"/>
                <a:gd name="connsiteX8" fmla="*/ 888520 w 9877245"/>
                <a:gd name="connsiteY8" fmla="*/ 0 h 600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77245" h="6003985">
                  <a:moveTo>
                    <a:pt x="888520" y="0"/>
                  </a:moveTo>
                  <a:lnTo>
                    <a:pt x="9351034" y="112144"/>
                  </a:lnTo>
                  <a:lnTo>
                    <a:pt x="9877245" y="388189"/>
                  </a:lnTo>
                  <a:lnTo>
                    <a:pt x="9609826" y="5676182"/>
                  </a:lnTo>
                  <a:lnTo>
                    <a:pt x="8764437" y="6003985"/>
                  </a:lnTo>
                  <a:lnTo>
                    <a:pt x="534837" y="5615797"/>
                  </a:lnTo>
                  <a:lnTo>
                    <a:pt x="0" y="4951563"/>
                  </a:lnTo>
                  <a:lnTo>
                    <a:pt x="457200" y="422695"/>
                  </a:lnTo>
                  <a:lnTo>
                    <a:pt x="88852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任意多边形 6"/>
            <p:cNvSpPr/>
            <p:nvPr userDrawn="1"/>
          </p:nvSpPr>
          <p:spPr>
            <a:xfrm>
              <a:off x="1033581" y="604389"/>
              <a:ext cx="9457425" cy="5621547"/>
            </a:xfrm>
            <a:custGeom>
              <a:avLst/>
              <a:gdLst>
                <a:gd name="connsiteX0" fmla="*/ 888520 w 9877245"/>
                <a:gd name="connsiteY0" fmla="*/ 0 h 6003985"/>
                <a:gd name="connsiteX1" fmla="*/ 9351034 w 9877245"/>
                <a:gd name="connsiteY1" fmla="*/ 112144 h 6003985"/>
                <a:gd name="connsiteX2" fmla="*/ 9877245 w 9877245"/>
                <a:gd name="connsiteY2" fmla="*/ 388189 h 6003985"/>
                <a:gd name="connsiteX3" fmla="*/ 9609826 w 9877245"/>
                <a:gd name="connsiteY3" fmla="*/ 5676182 h 6003985"/>
                <a:gd name="connsiteX4" fmla="*/ 8764437 w 9877245"/>
                <a:gd name="connsiteY4" fmla="*/ 6003985 h 6003985"/>
                <a:gd name="connsiteX5" fmla="*/ 534837 w 9877245"/>
                <a:gd name="connsiteY5" fmla="*/ 5615797 h 6003985"/>
                <a:gd name="connsiteX6" fmla="*/ 0 w 9877245"/>
                <a:gd name="connsiteY6" fmla="*/ 4951563 h 6003985"/>
                <a:gd name="connsiteX7" fmla="*/ 457200 w 9877245"/>
                <a:gd name="connsiteY7" fmla="*/ 422695 h 6003985"/>
                <a:gd name="connsiteX8" fmla="*/ 888520 w 9877245"/>
                <a:gd name="connsiteY8" fmla="*/ 0 h 6003985"/>
                <a:gd name="connsiteX0" fmla="*/ 888520 w 10161801"/>
                <a:gd name="connsiteY0" fmla="*/ 0 h 6003985"/>
                <a:gd name="connsiteX1" fmla="*/ 9351034 w 10161801"/>
                <a:gd name="connsiteY1" fmla="*/ 112144 h 6003985"/>
                <a:gd name="connsiteX2" fmla="*/ 10161801 w 10161801"/>
                <a:gd name="connsiteY2" fmla="*/ 407288 h 6003985"/>
                <a:gd name="connsiteX3" fmla="*/ 9609826 w 10161801"/>
                <a:gd name="connsiteY3" fmla="*/ 5676182 h 6003985"/>
                <a:gd name="connsiteX4" fmla="*/ 8764437 w 10161801"/>
                <a:gd name="connsiteY4" fmla="*/ 6003985 h 6003985"/>
                <a:gd name="connsiteX5" fmla="*/ 534837 w 10161801"/>
                <a:gd name="connsiteY5" fmla="*/ 5615797 h 6003985"/>
                <a:gd name="connsiteX6" fmla="*/ 0 w 10161801"/>
                <a:gd name="connsiteY6" fmla="*/ 4951563 h 6003985"/>
                <a:gd name="connsiteX7" fmla="*/ 457200 w 10161801"/>
                <a:gd name="connsiteY7" fmla="*/ 422695 h 6003985"/>
                <a:gd name="connsiteX8" fmla="*/ 888520 w 10161801"/>
                <a:gd name="connsiteY8" fmla="*/ 0 h 6003985"/>
                <a:gd name="connsiteX0" fmla="*/ 888520 w 10161801"/>
                <a:gd name="connsiteY0" fmla="*/ 0 h 6003985"/>
                <a:gd name="connsiteX1" fmla="*/ 9370005 w 10161801"/>
                <a:gd name="connsiteY1" fmla="*/ 207647 h 6003985"/>
                <a:gd name="connsiteX2" fmla="*/ 10161801 w 10161801"/>
                <a:gd name="connsiteY2" fmla="*/ 407288 h 6003985"/>
                <a:gd name="connsiteX3" fmla="*/ 9609826 w 10161801"/>
                <a:gd name="connsiteY3" fmla="*/ 5676182 h 6003985"/>
                <a:gd name="connsiteX4" fmla="*/ 8764437 w 10161801"/>
                <a:gd name="connsiteY4" fmla="*/ 6003985 h 6003985"/>
                <a:gd name="connsiteX5" fmla="*/ 534837 w 10161801"/>
                <a:gd name="connsiteY5" fmla="*/ 5615797 h 6003985"/>
                <a:gd name="connsiteX6" fmla="*/ 0 w 10161801"/>
                <a:gd name="connsiteY6" fmla="*/ 4951563 h 6003985"/>
                <a:gd name="connsiteX7" fmla="*/ 457200 w 10161801"/>
                <a:gd name="connsiteY7" fmla="*/ 422695 h 6003985"/>
                <a:gd name="connsiteX8" fmla="*/ 888520 w 10161801"/>
                <a:gd name="connsiteY8" fmla="*/ 0 h 6003985"/>
                <a:gd name="connsiteX0" fmla="*/ 888520 w 10161801"/>
                <a:gd name="connsiteY0" fmla="*/ 0 h 6233192"/>
                <a:gd name="connsiteX1" fmla="*/ 9370005 w 10161801"/>
                <a:gd name="connsiteY1" fmla="*/ 207647 h 6233192"/>
                <a:gd name="connsiteX2" fmla="*/ 10161801 w 10161801"/>
                <a:gd name="connsiteY2" fmla="*/ 407288 h 6233192"/>
                <a:gd name="connsiteX3" fmla="*/ 9609826 w 10161801"/>
                <a:gd name="connsiteY3" fmla="*/ 5676182 h 6233192"/>
                <a:gd name="connsiteX4" fmla="*/ 9124875 w 10161801"/>
                <a:gd name="connsiteY4" fmla="*/ 6233192 h 6233192"/>
                <a:gd name="connsiteX5" fmla="*/ 534837 w 10161801"/>
                <a:gd name="connsiteY5" fmla="*/ 5615797 h 6233192"/>
                <a:gd name="connsiteX6" fmla="*/ 0 w 10161801"/>
                <a:gd name="connsiteY6" fmla="*/ 4951563 h 6233192"/>
                <a:gd name="connsiteX7" fmla="*/ 457200 w 10161801"/>
                <a:gd name="connsiteY7" fmla="*/ 422695 h 6233192"/>
                <a:gd name="connsiteX8" fmla="*/ 888520 w 10161801"/>
                <a:gd name="connsiteY8" fmla="*/ 0 h 6233192"/>
                <a:gd name="connsiteX0" fmla="*/ 888520 w 10161801"/>
                <a:gd name="connsiteY0" fmla="*/ 0 h 6233192"/>
                <a:gd name="connsiteX1" fmla="*/ 9370005 w 10161801"/>
                <a:gd name="connsiteY1" fmla="*/ 207647 h 6233192"/>
                <a:gd name="connsiteX2" fmla="*/ 10161801 w 10161801"/>
                <a:gd name="connsiteY2" fmla="*/ 407288 h 6233192"/>
                <a:gd name="connsiteX3" fmla="*/ 9609826 w 10161801"/>
                <a:gd name="connsiteY3" fmla="*/ 5676182 h 6233192"/>
                <a:gd name="connsiteX4" fmla="*/ 9124875 w 10161801"/>
                <a:gd name="connsiteY4" fmla="*/ 6233192 h 6233192"/>
                <a:gd name="connsiteX5" fmla="*/ 525353 w 10161801"/>
                <a:gd name="connsiteY5" fmla="*/ 5845006 h 6233192"/>
                <a:gd name="connsiteX6" fmla="*/ 0 w 10161801"/>
                <a:gd name="connsiteY6" fmla="*/ 4951563 h 6233192"/>
                <a:gd name="connsiteX7" fmla="*/ 457200 w 10161801"/>
                <a:gd name="connsiteY7" fmla="*/ 422695 h 6233192"/>
                <a:gd name="connsiteX8" fmla="*/ 888520 w 10161801"/>
                <a:gd name="connsiteY8" fmla="*/ 0 h 6233192"/>
                <a:gd name="connsiteX0" fmla="*/ 888520 w 10161801"/>
                <a:gd name="connsiteY0" fmla="*/ 0 h 5994434"/>
                <a:gd name="connsiteX1" fmla="*/ 9370005 w 10161801"/>
                <a:gd name="connsiteY1" fmla="*/ 207647 h 5994434"/>
                <a:gd name="connsiteX2" fmla="*/ 10161801 w 10161801"/>
                <a:gd name="connsiteY2" fmla="*/ 407288 h 5994434"/>
                <a:gd name="connsiteX3" fmla="*/ 9609826 w 10161801"/>
                <a:gd name="connsiteY3" fmla="*/ 5676182 h 5994434"/>
                <a:gd name="connsiteX4" fmla="*/ 9124875 w 10161801"/>
                <a:gd name="connsiteY4" fmla="*/ 5994434 h 5994434"/>
                <a:gd name="connsiteX5" fmla="*/ 525353 w 10161801"/>
                <a:gd name="connsiteY5" fmla="*/ 5845006 h 5994434"/>
                <a:gd name="connsiteX6" fmla="*/ 0 w 10161801"/>
                <a:gd name="connsiteY6" fmla="*/ 4951563 h 5994434"/>
                <a:gd name="connsiteX7" fmla="*/ 457200 w 10161801"/>
                <a:gd name="connsiteY7" fmla="*/ 422695 h 5994434"/>
                <a:gd name="connsiteX8" fmla="*/ 888520 w 10161801"/>
                <a:gd name="connsiteY8" fmla="*/ 0 h 5994434"/>
                <a:gd name="connsiteX0" fmla="*/ 888520 w 10161801"/>
                <a:gd name="connsiteY0" fmla="*/ 0 h 5994434"/>
                <a:gd name="connsiteX1" fmla="*/ 9370005 w 10161801"/>
                <a:gd name="connsiteY1" fmla="*/ 207647 h 5994434"/>
                <a:gd name="connsiteX2" fmla="*/ 10161801 w 10161801"/>
                <a:gd name="connsiteY2" fmla="*/ 407288 h 5994434"/>
                <a:gd name="connsiteX3" fmla="*/ 9913352 w 10161801"/>
                <a:gd name="connsiteY3" fmla="*/ 5762136 h 5994434"/>
                <a:gd name="connsiteX4" fmla="*/ 9124875 w 10161801"/>
                <a:gd name="connsiteY4" fmla="*/ 5994434 h 5994434"/>
                <a:gd name="connsiteX5" fmla="*/ 525353 w 10161801"/>
                <a:gd name="connsiteY5" fmla="*/ 5845006 h 5994434"/>
                <a:gd name="connsiteX6" fmla="*/ 0 w 10161801"/>
                <a:gd name="connsiteY6" fmla="*/ 4951563 h 5994434"/>
                <a:gd name="connsiteX7" fmla="*/ 457200 w 10161801"/>
                <a:gd name="connsiteY7" fmla="*/ 422695 h 5994434"/>
                <a:gd name="connsiteX8" fmla="*/ 888520 w 10161801"/>
                <a:gd name="connsiteY8" fmla="*/ 0 h 5994434"/>
                <a:gd name="connsiteX0" fmla="*/ 869550 w 10161801"/>
                <a:gd name="connsiteY0" fmla="*/ 0 h 6023085"/>
                <a:gd name="connsiteX1" fmla="*/ 9370005 w 10161801"/>
                <a:gd name="connsiteY1" fmla="*/ 236298 h 6023085"/>
                <a:gd name="connsiteX2" fmla="*/ 10161801 w 10161801"/>
                <a:gd name="connsiteY2" fmla="*/ 435939 h 6023085"/>
                <a:gd name="connsiteX3" fmla="*/ 9913352 w 10161801"/>
                <a:gd name="connsiteY3" fmla="*/ 5790787 h 6023085"/>
                <a:gd name="connsiteX4" fmla="*/ 9124875 w 10161801"/>
                <a:gd name="connsiteY4" fmla="*/ 6023085 h 6023085"/>
                <a:gd name="connsiteX5" fmla="*/ 525353 w 10161801"/>
                <a:gd name="connsiteY5" fmla="*/ 5873657 h 6023085"/>
                <a:gd name="connsiteX6" fmla="*/ 0 w 10161801"/>
                <a:gd name="connsiteY6" fmla="*/ 4980214 h 6023085"/>
                <a:gd name="connsiteX7" fmla="*/ 457200 w 10161801"/>
                <a:gd name="connsiteY7" fmla="*/ 451346 h 6023085"/>
                <a:gd name="connsiteX8" fmla="*/ 869550 w 10161801"/>
                <a:gd name="connsiteY8" fmla="*/ 0 h 6023085"/>
                <a:gd name="connsiteX0" fmla="*/ 869550 w 10161801"/>
                <a:gd name="connsiteY0" fmla="*/ 0 h 6023085"/>
                <a:gd name="connsiteX1" fmla="*/ 9370005 w 10161801"/>
                <a:gd name="connsiteY1" fmla="*/ 236298 h 6023085"/>
                <a:gd name="connsiteX2" fmla="*/ 10161801 w 10161801"/>
                <a:gd name="connsiteY2" fmla="*/ 435939 h 6023085"/>
                <a:gd name="connsiteX3" fmla="*/ 9913352 w 10161801"/>
                <a:gd name="connsiteY3" fmla="*/ 5790787 h 6023085"/>
                <a:gd name="connsiteX4" fmla="*/ 9124875 w 10161801"/>
                <a:gd name="connsiteY4" fmla="*/ 6023085 h 6023085"/>
                <a:gd name="connsiteX5" fmla="*/ 525353 w 10161801"/>
                <a:gd name="connsiteY5" fmla="*/ 5873657 h 6023085"/>
                <a:gd name="connsiteX6" fmla="*/ 0 w 10161801"/>
                <a:gd name="connsiteY6" fmla="*/ 4980214 h 6023085"/>
                <a:gd name="connsiteX7" fmla="*/ 457200 w 10161801"/>
                <a:gd name="connsiteY7" fmla="*/ 651902 h 6023085"/>
                <a:gd name="connsiteX8" fmla="*/ 869550 w 10161801"/>
                <a:gd name="connsiteY8" fmla="*/ 0 h 6023085"/>
                <a:gd name="connsiteX0" fmla="*/ 869550 w 10161801"/>
                <a:gd name="connsiteY0" fmla="*/ 0 h 6023085"/>
                <a:gd name="connsiteX1" fmla="*/ 9370005 w 10161801"/>
                <a:gd name="connsiteY1" fmla="*/ 83492 h 6023085"/>
                <a:gd name="connsiteX2" fmla="*/ 10161801 w 10161801"/>
                <a:gd name="connsiteY2" fmla="*/ 435939 h 6023085"/>
                <a:gd name="connsiteX3" fmla="*/ 9913352 w 10161801"/>
                <a:gd name="connsiteY3" fmla="*/ 5790787 h 6023085"/>
                <a:gd name="connsiteX4" fmla="*/ 9124875 w 10161801"/>
                <a:gd name="connsiteY4" fmla="*/ 6023085 h 6023085"/>
                <a:gd name="connsiteX5" fmla="*/ 525353 w 10161801"/>
                <a:gd name="connsiteY5" fmla="*/ 5873657 h 6023085"/>
                <a:gd name="connsiteX6" fmla="*/ 0 w 10161801"/>
                <a:gd name="connsiteY6" fmla="*/ 4980214 h 6023085"/>
                <a:gd name="connsiteX7" fmla="*/ 457200 w 10161801"/>
                <a:gd name="connsiteY7" fmla="*/ 651902 h 6023085"/>
                <a:gd name="connsiteX8" fmla="*/ 869550 w 10161801"/>
                <a:gd name="connsiteY8" fmla="*/ 0 h 6023085"/>
                <a:gd name="connsiteX0" fmla="*/ 869550 w 10294594"/>
                <a:gd name="connsiteY0" fmla="*/ 0 h 6023085"/>
                <a:gd name="connsiteX1" fmla="*/ 9370005 w 10294594"/>
                <a:gd name="connsiteY1" fmla="*/ 83492 h 6023085"/>
                <a:gd name="connsiteX2" fmla="*/ 10294594 w 10294594"/>
                <a:gd name="connsiteY2" fmla="*/ 349986 h 6023085"/>
                <a:gd name="connsiteX3" fmla="*/ 9913352 w 10294594"/>
                <a:gd name="connsiteY3" fmla="*/ 5790787 h 6023085"/>
                <a:gd name="connsiteX4" fmla="*/ 9124875 w 10294594"/>
                <a:gd name="connsiteY4" fmla="*/ 6023085 h 6023085"/>
                <a:gd name="connsiteX5" fmla="*/ 525353 w 10294594"/>
                <a:gd name="connsiteY5" fmla="*/ 5873657 h 6023085"/>
                <a:gd name="connsiteX6" fmla="*/ 0 w 10294594"/>
                <a:gd name="connsiteY6" fmla="*/ 4980214 h 6023085"/>
                <a:gd name="connsiteX7" fmla="*/ 457200 w 10294594"/>
                <a:gd name="connsiteY7" fmla="*/ 651902 h 6023085"/>
                <a:gd name="connsiteX8" fmla="*/ 869550 w 10294594"/>
                <a:gd name="connsiteY8" fmla="*/ 0 h 6023085"/>
                <a:gd name="connsiteX0" fmla="*/ 869550 w 10294594"/>
                <a:gd name="connsiteY0" fmla="*/ 0 h 6023085"/>
                <a:gd name="connsiteX1" fmla="*/ 9436401 w 10294594"/>
                <a:gd name="connsiteY1" fmla="*/ 64391 h 6023085"/>
                <a:gd name="connsiteX2" fmla="*/ 10294594 w 10294594"/>
                <a:gd name="connsiteY2" fmla="*/ 349986 h 6023085"/>
                <a:gd name="connsiteX3" fmla="*/ 9913352 w 10294594"/>
                <a:gd name="connsiteY3" fmla="*/ 5790787 h 6023085"/>
                <a:gd name="connsiteX4" fmla="*/ 9124875 w 10294594"/>
                <a:gd name="connsiteY4" fmla="*/ 6023085 h 6023085"/>
                <a:gd name="connsiteX5" fmla="*/ 525353 w 10294594"/>
                <a:gd name="connsiteY5" fmla="*/ 5873657 h 6023085"/>
                <a:gd name="connsiteX6" fmla="*/ 0 w 10294594"/>
                <a:gd name="connsiteY6" fmla="*/ 4980214 h 6023085"/>
                <a:gd name="connsiteX7" fmla="*/ 457200 w 10294594"/>
                <a:gd name="connsiteY7" fmla="*/ 651902 h 6023085"/>
                <a:gd name="connsiteX8" fmla="*/ 869550 w 10294594"/>
                <a:gd name="connsiteY8" fmla="*/ 0 h 6023085"/>
                <a:gd name="connsiteX0" fmla="*/ 869550 w 10294594"/>
                <a:gd name="connsiteY0" fmla="*/ 0 h 6023085"/>
                <a:gd name="connsiteX1" fmla="*/ 9436401 w 10294594"/>
                <a:gd name="connsiteY1" fmla="*/ 64391 h 6023085"/>
                <a:gd name="connsiteX2" fmla="*/ 10294594 w 10294594"/>
                <a:gd name="connsiteY2" fmla="*/ 349986 h 6023085"/>
                <a:gd name="connsiteX3" fmla="*/ 9913352 w 10294594"/>
                <a:gd name="connsiteY3" fmla="*/ 5790787 h 6023085"/>
                <a:gd name="connsiteX4" fmla="*/ 9124875 w 10294594"/>
                <a:gd name="connsiteY4" fmla="*/ 6023085 h 6023085"/>
                <a:gd name="connsiteX5" fmla="*/ 525353 w 10294594"/>
                <a:gd name="connsiteY5" fmla="*/ 5873657 h 6023085"/>
                <a:gd name="connsiteX6" fmla="*/ 0 w 10294594"/>
                <a:gd name="connsiteY6" fmla="*/ 4980214 h 6023085"/>
                <a:gd name="connsiteX7" fmla="*/ 457200 w 10294594"/>
                <a:gd name="connsiteY7" fmla="*/ 651902 h 6023085"/>
                <a:gd name="connsiteX8" fmla="*/ 869550 w 10294594"/>
                <a:gd name="connsiteY8" fmla="*/ 0 h 6023085"/>
                <a:gd name="connsiteX0" fmla="*/ 869550 w 10294594"/>
                <a:gd name="connsiteY0" fmla="*/ 0 h 6023085"/>
                <a:gd name="connsiteX1" fmla="*/ 9436401 w 10294594"/>
                <a:gd name="connsiteY1" fmla="*/ 64391 h 6023085"/>
                <a:gd name="connsiteX2" fmla="*/ 10294594 w 10294594"/>
                <a:gd name="connsiteY2" fmla="*/ 349986 h 6023085"/>
                <a:gd name="connsiteX3" fmla="*/ 9913352 w 10294594"/>
                <a:gd name="connsiteY3" fmla="*/ 5790787 h 6023085"/>
                <a:gd name="connsiteX4" fmla="*/ 9124875 w 10294594"/>
                <a:gd name="connsiteY4" fmla="*/ 6023085 h 6023085"/>
                <a:gd name="connsiteX5" fmla="*/ 525353 w 10294594"/>
                <a:gd name="connsiteY5" fmla="*/ 5873657 h 6023085"/>
                <a:gd name="connsiteX6" fmla="*/ 0 w 10294594"/>
                <a:gd name="connsiteY6" fmla="*/ 4980214 h 6023085"/>
                <a:gd name="connsiteX7" fmla="*/ 362349 w 10294594"/>
                <a:gd name="connsiteY7" fmla="*/ 890662 h 6023085"/>
                <a:gd name="connsiteX8" fmla="*/ 869550 w 10294594"/>
                <a:gd name="connsiteY8" fmla="*/ 0 h 6023085"/>
                <a:gd name="connsiteX0" fmla="*/ 841095 w 10266139"/>
                <a:gd name="connsiteY0" fmla="*/ 0 h 6023085"/>
                <a:gd name="connsiteX1" fmla="*/ 9407946 w 10266139"/>
                <a:gd name="connsiteY1" fmla="*/ 64391 h 6023085"/>
                <a:gd name="connsiteX2" fmla="*/ 10266139 w 10266139"/>
                <a:gd name="connsiteY2" fmla="*/ 349986 h 6023085"/>
                <a:gd name="connsiteX3" fmla="*/ 9884897 w 10266139"/>
                <a:gd name="connsiteY3" fmla="*/ 5790787 h 6023085"/>
                <a:gd name="connsiteX4" fmla="*/ 9096420 w 10266139"/>
                <a:gd name="connsiteY4" fmla="*/ 6023085 h 6023085"/>
                <a:gd name="connsiteX5" fmla="*/ 496898 w 10266139"/>
                <a:gd name="connsiteY5" fmla="*/ 5873657 h 6023085"/>
                <a:gd name="connsiteX6" fmla="*/ 0 w 10266139"/>
                <a:gd name="connsiteY6" fmla="*/ 4865610 h 6023085"/>
                <a:gd name="connsiteX7" fmla="*/ 333894 w 10266139"/>
                <a:gd name="connsiteY7" fmla="*/ 890662 h 6023085"/>
                <a:gd name="connsiteX8" fmla="*/ 841095 w 10266139"/>
                <a:gd name="connsiteY8" fmla="*/ 0 h 6023085"/>
                <a:gd name="connsiteX0" fmla="*/ 841095 w 10266139"/>
                <a:gd name="connsiteY0" fmla="*/ 0 h 6023085"/>
                <a:gd name="connsiteX1" fmla="*/ 9407946 w 10266139"/>
                <a:gd name="connsiteY1" fmla="*/ 64391 h 6023085"/>
                <a:gd name="connsiteX2" fmla="*/ 10266139 w 10266139"/>
                <a:gd name="connsiteY2" fmla="*/ 349986 h 6023085"/>
                <a:gd name="connsiteX3" fmla="*/ 9884897 w 10266139"/>
                <a:gd name="connsiteY3" fmla="*/ 5790787 h 6023085"/>
                <a:gd name="connsiteX4" fmla="*/ 9096420 w 10266139"/>
                <a:gd name="connsiteY4" fmla="*/ 6023085 h 6023085"/>
                <a:gd name="connsiteX5" fmla="*/ 468443 w 10266139"/>
                <a:gd name="connsiteY5" fmla="*/ 5978710 h 6023085"/>
                <a:gd name="connsiteX6" fmla="*/ 0 w 10266139"/>
                <a:gd name="connsiteY6" fmla="*/ 4865610 h 6023085"/>
                <a:gd name="connsiteX7" fmla="*/ 333894 w 10266139"/>
                <a:gd name="connsiteY7" fmla="*/ 890662 h 6023085"/>
                <a:gd name="connsiteX8" fmla="*/ 841095 w 10266139"/>
                <a:gd name="connsiteY8" fmla="*/ 0 h 6023085"/>
                <a:gd name="connsiteX0" fmla="*/ 841095 w 10266139"/>
                <a:gd name="connsiteY0" fmla="*/ 0 h 6223643"/>
                <a:gd name="connsiteX1" fmla="*/ 9407946 w 10266139"/>
                <a:gd name="connsiteY1" fmla="*/ 64391 h 6223643"/>
                <a:gd name="connsiteX2" fmla="*/ 10266139 w 10266139"/>
                <a:gd name="connsiteY2" fmla="*/ 349986 h 6223643"/>
                <a:gd name="connsiteX3" fmla="*/ 9884897 w 10266139"/>
                <a:gd name="connsiteY3" fmla="*/ 5790787 h 6223643"/>
                <a:gd name="connsiteX4" fmla="*/ 9143846 w 10266139"/>
                <a:gd name="connsiteY4" fmla="*/ 6223643 h 6223643"/>
                <a:gd name="connsiteX5" fmla="*/ 468443 w 10266139"/>
                <a:gd name="connsiteY5" fmla="*/ 5978710 h 6223643"/>
                <a:gd name="connsiteX6" fmla="*/ 0 w 10266139"/>
                <a:gd name="connsiteY6" fmla="*/ 4865610 h 6223643"/>
                <a:gd name="connsiteX7" fmla="*/ 333894 w 10266139"/>
                <a:gd name="connsiteY7" fmla="*/ 890662 h 6223643"/>
                <a:gd name="connsiteX8" fmla="*/ 841095 w 10266139"/>
                <a:gd name="connsiteY8" fmla="*/ 0 h 6223643"/>
                <a:gd name="connsiteX0" fmla="*/ 841095 w 10266139"/>
                <a:gd name="connsiteY0" fmla="*/ 0 h 6223643"/>
                <a:gd name="connsiteX1" fmla="*/ 9407946 w 10266139"/>
                <a:gd name="connsiteY1" fmla="*/ 64391 h 6223643"/>
                <a:gd name="connsiteX2" fmla="*/ 10266139 w 10266139"/>
                <a:gd name="connsiteY2" fmla="*/ 349986 h 6223643"/>
                <a:gd name="connsiteX3" fmla="*/ 10074600 w 10266139"/>
                <a:gd name="connsiteY3" fmla="*/ 5809888 h 6223643"/>
                <a:gd name="connsiteX4" fmla="*/ 9143846 w 10266139"/>
                <a:gd name="connsiteY4" fmla="*/ 6223643 h 6223643"/>
                <a:gd name="connsiteX5" fmla="*/ 468443 w 10266139"/>
                <a:gd name="connsiteY5" fmla="*/ 5978710 h 6223643"/>
                <a:gd name="connsiteX6" fmla="*/ 0 w 10266139"/>
                <a:gd name="connsiteY6" fmla="*/ 4865610 h 6223643"/>
                <a:gd name="connsiteX7" fmla="*/ 333894 w 10266139"/>
                <a:gd name="connsiteY7" fmla="*/ 890662 h 6223643"/>
                <a:gd name="connsiteX8" fmla="*/ 841095 w 10266139"/>
                <a:gd name="connsiteY8" fmla="*/ 0 h 6223643"/>
                <a:gd name="connsiteX0" fmla="*/ 841095 w 10285108"/>
                <a:gd name="connsiteY0" fmla="*/ 0 h 6223643"/>
                <a:gd name="connsiteX1" fmla="*/ 9407946 w 10285108"/>
                <a:gd name="connsiteY1" fmla="*/ 64391 h 6223643"/>
                <a:gd name="connsiteX2" fmla="*/ 10285108 w 10285108"/>
                <a:gd name="connsiteY2" fmla="*/ 349986 h 6223643"/>
                <a:gd name="connsiteX3" fmla="*/ 10074600 w 10285108"/>
                <a:gd name="connsiteY3" fmla="*/ 5809888 h 6223643"/>
                <a:gd name="connsiteX4" fmla="*/ 9143846 w 10285108"/>
                <a:gd name="connsiteY4" fmla="*/ 6223643 h 6223643"/>
                <a:gd name="connsiteX5" fmla="*/ 468443 w 10285108"/>
                <a:gd name="connsiteY5" fmla="*/ 5978710 h 6223643"/>
                <a:gd name="connsiteX6" fmla="*/ 0 w 10285108"/>
                <a:gd name="connsiteY6" fmla="*/ 4865610 h 6223643"/>
                <a:gd name="connsiteX7" fmla="*/ 333894 w 10285108"/>
                <a:gd name="connsiteY7" fmla="*/ 890662 h 6223643"/>
                <a:gd name="connsiteX8" fmla="*/ 841095 w 10285108"/>
                <a:gd name="connsiteY8" fmla="*/ 0 h 6223643"/>
                <a:gd name="connsiteX0" fmla="*/ 841095 w 10285108"/>
                <a:gd name="connsiteY0" fmla="*/ 0 h 6223643"/>
                <a:gd name="connsiteX1" fmla="*/ 9407946 w 10285108"/>
                <a:gd name="connsiteY1" fmla="*/ 64391 h 6223643"/>
                <a:gd name="connsiteX2" fmla="*/ 10285108 w 10285108"/>
                <a:gd name="connsiteY2" fmla="*/ 349986 h 6223643"/>
                <a:gd name="connsiteX3" fmla="*/ 10074600 w 10285108"/>
                <a:gd name="connsiteY3" fmla="*/ 5809888 h 6223643"/>
                <a:gd name="connsiteX4" fmla="*/ 9143846 w 10285108"/>
                <a:gd name="connsiteY4" fmla="*/ 6223643 h 6223643"/>
                <a:gd name="connsiteX5" fmla="*/ 468443 w 10285108"/>
                <a:gd name="connsiteY5" fmla="*/ 5978710 h 6223643"/>
                <a:gd name="connsiteX6" fmla="*/ 0 w 10285108"/>
                <a:gd name="connsiteY6" fmla="*/ 4865610 h 6223643"/>
                <a:gd name="connsiteX7" fmla="*/ 163161 w 10285108"/>
                <a:gd name="connsiteY7" fmla="*/ 881111 h 6223643"/>
                <a:gd name="connsiteX8" fmla="*/ 841095 w 10285108"/>
                <a:gd name="connsiteY8" fmla="*/ 0 h 6223643"/>
                <a:gd name="connsiteX0" fmla="*/ 954917 w 10398930"/>
                <a:gd name="connsiteY0" fmla="*/ 0 h 6223643"/>
                <a:gd name="connsiteX1" fmla="*/ 9521768 w 10398930"/>
                <a:gd name="connsiteY1" fmla="*/ 64391 h 6223643"/>
                <a:gd name="connsiteX2" fmla="*/ 10398930 w 10398930"/>
                <a:gd name="connsiteY2" fmla="*/ 349986 h 6223643"/>
                <a:gd name="connsiteX3" fmla="*/ 10188422 w 10398930"/>
                <a:gd name="connsiteY3" fmla="*/ 5809888 h 6223643"/>
                <a:gd name="connsiteX4" fmla="*/ 9257668 w 10398930"/>
                <a:gd name="connsiteY4" fmla="*/ 6223643 h 6223643"/>
                <a:gd name="connsiteX5" fmla="*/ 582265 w 10398930"/>
                <a:gd name="connsiteY5" fmla="*/ 5978710 h 6223643"/>
                <a:gd name="connsiteX6" fmla="*/ 0 w 10398930"/>
                <a:gd name="connsiteY6" fmla="*/ 4970664 h 6223643"/>
                <a:gd name="connsiteX7" fmla="*/ 276983 w 10398930"/>
                <a:gd name="connsiteY7" fmla="*/ 881111 h 6223643"/>
                <a:gd name="connsiteX8" fmla="*/ 954917 w 10398930"/>
                <a:gd name="connsiteY8" fmla="*/ 0 h 6223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98930" h="6223643">
                  <a:moveTo>
                    <a:pt x="954917" y="0"/>
                  </a:moveTo>
                  <a:lnTo>
                    <a:pt x="9521768" y="64391"/>
                  </a:lnTo>
                  <a:cubicBezTo>
                    <a:pt x="9542246" y="35434"/>
                    <a:pt x="10112866" y="254788"/>
                    <a:pt x="10398930" y="349986"/>
                  </a:cubicBezTo>
                  <a:lnTo>
                    <a:pt x="10188422" y="5809888"/>
                  </a:lnTo>
                  <a:lnTo>
                    <a:pt x="9257668" y="6223643"/>
                  </a:lnTo>
                  <a:lnTo>
                    <a:pt x="582265" y="5978710"/>
                  </a:lnTo>
                  <a:lnTo>
                    <a:pt x="0" y="4970664"/>
                  </a:lnTo>
                  <a:lnTo>
                    <a:pt x="276983" y="881111"/>
                  </a:lnTo>
                  <a:lnTo>
                    <a:pt x="954917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9333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1BC9-25B5-4F38-800C-B0AF917E3E2A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5EA9-D98F-483F-BD02-34E01E5F64C6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35" name="组合 34"/>
          <p:cNvGrpSpPr/>
          <p:nvPr userDrawn="1"/>
        </p:nvGrpSpPr>
        <p:grpSpPr>
          <a:xfrm>
            <a:off x="128917" y="2675"/>
            <a:ext cx="2682402" cy="1166097"/>
            <a:chOff x="128917" y="2675"/>
            <a:chExt cx="2682402" cy="1166097"/>
          </a:xfrm>
        </p:grpSpPr>
        <p:sp>
          <p:nvSpPr>
            <p:cNvPr id="26" name="矩形 25"/>
            <p:cNvSpPr/>
            <p:nvPr userDrawn="1"/>
          </p:nvSpPr>
          <p:spPr>
            <a:xfrm rot="908102">
              <a:off x="128917" y="245303"/>
              <a:ext cx="940551" cy="92346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27" name="组合 26"/>
            <p:cNvGrpSpPr/>
            <p:nvPr userDrawn="1"/>
          </p:nvGrpSpPr>
          <p:grpSpPr>
            <a:xfrm rot="1040303">
              <a:off x="229973" y="324013"/>
              <a:ext cx="786130" cy="779788"/>
              <a:chOff x="580788" y="243125"/>
              <a:chExt cx="1578752" cy="1460425"/>
            </a:xfrm>
          </p:grpSpPr>
          <p:sp>
            <p:nvSpPr>
              <p:cNvPr id="28" name="椭圆 10"/>
              <p:cNvSpPr/>
              <p:nvPr userDrawn="1"/>
            </p:nvSpPr>
            <p:spPr>
              <a:xfrm>
                <a:off x="580788" y="243125"/>
                <a:ext cx="1478416" cy="1460425"/>
              </a:xfrm>
              <a:custGeom>
                <a:avLst/>
                <a:gdLst>
                  <a:gd name="connsiteX0" fmla="*/ 0 w 1498060"/>
                  <a:gd name="connsiteY0" fmla="*/ 729575 h 1459149"/>
                  <a:gd name="connsiteX1" fmla="*/ 749030 w 1498060"/>
                  <a:gd name="connsiteY1" fmla="*/ 0 h 1459149"/>
                  <a:gd name="connsiteX2" fmla="*/ 1498060 w 1498060"/>
                  <a:gd name="connsiteY2" fmla="*/ 729575 h 1459149"/>
                  <a:gd name="connsiteX3" fmla="*/ 749030 w 1498060"/>
                  <a:gd name="connsiteY3" fmla="*/ 1459150 h 1459149"/>
                  <a:gd name="connsiteX4" fmla="*/ 0 w 1498060"/>
                  <a:gd name="connsiteY4" fmla="*/ 729575 h 1459149"/>
                  <a:gd name="connsiteX0" fmla="*/ 0 w 1449421"/>
                  <a:gd name="connsiteY0" fmla="*/ 758810 h 1459259"/>
                  <a:gd name="connsiteX1" fmla="*/ 700391 w 1449421"/>
                  <a:gd name="connsiteY1" fmla="*/ 52 h 1459259"/>
                  <a:gd name="connsiteX2" fmla="*/ 1449421 w 1449421"/>
                  <a:gd name="connsiteY2" fmla="*/ 729627 h 1459259"/>
                  <a:gd name="connsiteX3" fmla="*/ 700391 w 1449421"/>
                  <a:gd name="connsiteY3" fmla="*/ 1459202 h 1459259"/>
                  <a:gd name="connsiteX4" fmla="*/ 0 w 1449421"/>
                  <a:gd name="connsiteY4" fmla="*/ 758810 h 1459259"/>
                  <a:gd name="connsiteX0" fmla="*/ 28543 w 1477964"/>
                  <a:gd name="connsiteY0" fmla="*/ 758810 h 1491721"/>
                  <a:gd name="connsiteX1" fmla="*/ 728934 w 1477964"/>
                  <a:gd name="connsiteY1" fmla="*/ 52 h 1491721"/>
                  <a:gd name="connsiteX2" fmla="*/ 1477964 w 1477964"/>
                  <a:gd name="connsiteY2" fmla="*/ 729627 h 1491721"/>
                  <a:gd name="connsiteX3" fmla="*/ 728934 w 1477964"/>
                  <a:gd name="connsiteY3" fmla="*/ 1459202 h 1491721"/>
                  <a:gd name="connsiteX4" fmla="*/ 193913 w 1477964"/>
                  <a:gd name="connsiteY4" fmla="*/ 1303559 h 1491721"/>
                  <a:gd name="connsiteX5" fmla="*/ 28543 w 1477964"/>
                  <a:gd name="connsiteY5" fmla="*/ 758810 h 1491721"/>
                  <a:gd name="connsiteX0" fmla="*/ 28543 w 1529782"/>
                  <a:gd name="connsiteY0" fmla="*/ 758790 h 1460392"/>
                  <a:gd name="connsiteX1" fmla="*/ 728934 w 1529782"/>
                  <a:gd name="connsiteY1" fmla="*/ 32 h 1460392"/>
                  <a:gd name="connsiteX2" fmla="*/ 1477964 w 1529782"/>
                  <a:gd name="connsiteY2" fmla="*/ 729607 h 1460392"/>
                  <a:gd name="connsiteX3" fmla="*/ 1400143 w 1529782"/>
                  <a:gd name="connsiteY3" fmla="*/ 1245173 h 1460392"/>
                  <a:gd name="connsiteX4" fmla="*/ 728934 w 1529782"/>
                  <a:gd name="connsiteY4" fmla="*/ 1459182 h 1460392"/>
                  <a:gd name="connsiteX5" fmla="*/ 193913 w 1529782"/>
                  <a:gd name="connsiteY5" fmla="*/ 1303539 h 1460392"/>
                  <a:gd name="connsiteX6" fmla="*/ 28543 w 1529782"/>
                  <a:gd name="connsiteY6" fmla="*/ 758790 h 1460392"/>
                  <a:gd name="connsiteX0" fmla="*/ 28543 w 1504087"/>
                  <a:gd name="connsiteY0" fmla="*/ 776661 h 1478263"/>
                  <a:gd name="connsiteX1" fmla="*/ 728934 w 1504087"/>
                  <a:gd name="connsiteY1" fmla="*/ 17903 h 1478263"/>
                  <a:gd name="connsiteX2" fmla="*/ 1195862 w 1504087"/>
                  <a:gd name="connsiteY2" fmla="*/ 280550 h 1478263"/>
                  <a:gd name="connsiteX3" fmla="*/ 1477964 w 1504087"/>
                  <a:gd name="connsiteY3" fmla="*/ 747478 h 1478263"/>
                  <a:gd name="connsiteX4" fmla="*/ 1400143 w 1504087"/>
                  <a:gd name="connsiteY4" fmla="*/ 1263044 h 1478263"/>
                  <a:gd name="connsiteX5" fmla="*/ 728934 w 1504087"/>
                  <a:gd name="connsiteY5" fmla="*/ 1477053 h 1478263"/>
                  <a:gd name="connsiteX6" fmla="*/ 193913 w 1504087"/>
                  <a:gd name="connsiteY6" fmla="*/ 1321410 h 1478263"/>
                  <a:gd name="connsiteX7" fmla="*/ 28543 w 1504087"/>
                  <a:gd name="connsiteY7" fmla="*/ 776661 h 1478263"/>
                  <a:gd name="connsiteX0" fmla="*/ 2872 w 1478416"/>
                  <a:gd name="connsiteY0" fmla="*/ 758823 h 1460425"/>
                  <a:gd name="connsiteX1" fmla="*/ 275247 w 1478416"/>
                  <a:gd name="connsiteY1" fmla="*/ 243258 h 1460425"/>
                  <a:gd name="connsiteX2" fmla="*/ 703263 w 1478416"/>
                  <a:gd name="connsiteY2" fmla="*/ 65 h 1460425"/>
                  <a:gd name="connsiteX3" fmla="*/ 1170191 w 1478416"/>
                  <a:gd name="connsiteY3" fmla="*/ 262712 h 1460425"/>
                  <a:gd name="connsiteX4" fmla="*/ 1452293 w 1478416"/>
                  <a:gd name="connsiteY4" fmla="*/ 729640 h 1460425"/>
                  <a:gd name="connsiteX5" fmla="*/ 1374472 w 1478416"/>
                  <a:gd name="connsiteY5" fmla="*/ 1245206 h 1460425"/>
                  <a:gd name="connsiteX6" fmla="*/ 703263 w 1478416"/>
                  <a:gd name="connsiteY6" fmla="*/ 1459215 h 1460425"/>
                  <a:gd name="connsiteX7" fmla="*/ 168242 w 1478416"/>
                  <a:gd name="connsiteY7" fmla="*/ 1303572 h 1460425"/>
                  <a:gd name="connsiteX8" fmla="*/ 2872 w 1478416"/>
                  <a:gd name="connsiteY8" fmla="*/ 758823 h 1460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78416" h="1460425">
                    <a:moveTo>
                      <a:pt x="2872" y="758823"/>
                    </a:moveTo>
                    <a:cubicBezTo>
                      <a:pt x="20706" y="582104"/>
                      <a:pt x="158515" y="369718"/>
                      <a:pt x="275247" y="243258"/>
                    </a:cubicBezTo>
                    <a:cubicBezTo>
                      <a:pt x="391979" y="116798"/>
                      <a:pt x="554106" y="-3177"/>
                      <a:pt x="703263" y="65"/>
                    </a:cubicBezTo>
                    <a:cubicBezTo>
                      <a:pt x="852420" y="3307"/>
                      <a:pt x="1045353" y="141116"/>
                      <a:pt x="1170191" y="262712"/>
                    </a:cubicBezTo>
                    <a:cubicBezTo>
                      <a:pt x="1295029" y="384308"/>
                      <a:pt x="1411761" y="572376"/>
                      <a:pt x="1452293" y="729640"/>
                    </a:cubicBezTo>
                    <a:cubicBezTo>
                      <a:pt x="1492825" y="886904"/>
                      <a:pt x="1499310" y="1123610"/>
                      <a:pt x="1374472" y="1245206"/>
                    </a:cubicBezTo>
                    <a:cubicBezTo>
                      <a:pt x="1249634" y="1366802"/>
                      <a:pt x="904301" y="1449487"/>
                      <a:pt x="703263" y="1459215"/>
                    </a:cubicBezTo>
                    <a:cubicBezTo>
                      <a:pt x="502225" y="1468943"/>
                      <a:pt x="284974" y="1420304"/>
                      <a:pt x="168242" y="1303572"/>
                    </a:cubicBezTo>
                    <a:cubicBezTo>
                      <a:pt x="51510" y="1186840"/>
                      <a:pt x="-14962" y="935542"/>
                      <a:pt x="2872" y="75882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椭圆 28"/>
              <p:cNvSpPr/>
              <p:nvPr userDrawn="1"/>
            </p:nvSpPr>
            <p:spPr>
              <a:xfrm>
                <a:off x="948862" y="640450"/>
                <a:ext cx="742268" cy="66577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任意多边形 29"/>
              <p:cNvSpPr/>
              <p:nvPr userDrawn="1"/>
            </p:nvSpPr>
            <p:spPr>
              <a:xfrm>
                <a:off x="1517515" y="544749"/>
                <a:ext cx="642025" cy="525294"/>
              </a:xfrm>
              <a:custGeom>
                <a:avLst/>
                <a:gdLst>
                  <a:gd name="connsiteX0" fmla="*/ 0 w 642025"/>
                  <a:gd name="connsiteY0" fmla="*/ 155642 h 525294"/>
                  <a:gd name="connsiteX1" fmla="*/ 291830 w 642025"/>
                  <a:gd name="connsiteY1" fmla="*/ 0 h 525294"/>
                  <a:gd name="connsiteX2" fmla="*/ 642025 w 642025"/>
                  <a:gd name="connsiteY2" fmla="*/ 321013 h 525294"/>
                  <a:gd name="connsiteX3" fmla="*/ 136187 w 642025"/>
                  <a:gd name="connsiteY3" fmla="*/ 525294 h 525294"/>
                  <a:gd name="connsiteX4" fmla="*/ 0 w 642025"/>
                  <a:gd name="connsiteY4" fmla="*/ 155642 h 525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2025" h="525294">
                    <a:moveTo>
                      <a:pt x="0" y="155642"/>
                    </a:moveTo>
                    <a:lnTo>
                      <a:pt x="291830" y="0"/>
                    </a:lnTo>
                    <a:lnTo>
                      <a:pt x="642025" y="321013"/>
                    </a:lnTo>
                    <a:lnTo>
                      <a:pt x="136187" y="525294"/>
                    </a:lnTo>
                    <a:lnTo>
                      <a:pt x="0" y="155642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8" name="矩形 30"/>
            <p:cNvSpPr/>
            <p:nvPr userDrawn="1"/>
          </p:nvSpPr>
          <p:spPr>
            <a:xfrm rot="21192982">
              <a:off x="959143" y="61190"/>
              <a:ext cx="983982" cy="1085853"/>
            </a:xfrm>
            <a:custGeom>
              <a:avLst/>
              <a:gdLst>
                <a:gd name="connsiteX0" fmla="*/ 0 w 2036130"/>
                <a:gd name="connsiteY0" fmla="*/ 0 h 2033639"/>
                <a:gd name="connsiteX1" fmla="*/ 2036130 w 2036130"/>
                <a:gd name="connsiteY1" fmla="*/ 0 h 2033639"/>
                <a:gd name="connsiteX2" fmla="*/ 2036130 w 2036130"/>
                <a:gd name="connsiteY2" fmla="*/ 2033639 h 2033639"/>
                <a:gd name="connsiteX3" fmla="*/ 0 w 2036130"/>
                <a:gd name="connsiteY3" fmla="*/ 2033639 h 2033639"/>
                <a:gd name="connsiteX4" fmla="*/ 0 w 2036130"/>
                <a:gd name="connsiteY4" fmla="*/ 0 h 2033639"/>
                <a:gd name="connsiteX0" fmla="*/ 60040 w 2036130"/>
                <a:gd name="connsiteY0" fmla="*/ 154086 h 2033639"/>
                <a:gd name="connsiteX1" fmla="*/ 2036130 w 2036130"/>
                <a:gd name="connsiteY1" fmla="*/ 0 h 2033639"/>
                <a:gd name="connsiteX2" fmla="*/ 2036130 w 2036130"/>
                <a:gd name="connsiteY2" fmla="*/ 2033639 h 2033639"/>
                <a:gd name="connsiteX3" fmla="*/ 0 w 2036130"/>
                <a:gd name="connsiteY3" fmla="*/ 2033639 h 2033639"/>
                <a:gd name="connsiteX4" fmla="*/ 60040 w 2036130"/>
                <a:gd name="connsiteY4" fmla="*/ 154086 h 2033639"/>
                <a:gd name="connsiteX0" fmla="*/ 0 w 1976090"/>
                <a:gd name="connsiteY0" fmla="*/ 154086 h 2033639"/>
                <a:gd name="connsiteX1" fmla="*/ 1976090 w 1976090"/>
                <a:gd name="connsiteY1" fmla="*/ 0 h 2033639"/>
                <a:gd name="connsiteX2" fmla="*/ 1976090 w 1976090"/>
                <a:gd name="connsiteY2" fmla="*/ 2033639 h 2033639"/>
                <a:gd name="connsiteX3" fmla="*/ 144856 w 1976090"/>
                <a:gd name="connsiteY3" fmla="*/ 1793513 h 2033639"/>
                <a:gd name="connsiteX4" fmla="*/ 0 w 1976090"/>
                <a:gd name="connsiteY4" fmla="*/ 154086 h 2033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6090" h="2033639">
                  <a:moveTo>
                    <a:pt x="0" y="154086"/>
                  </a:moveTo>
                  <a:lnTo>
                    <a:pt x="1976090" y="0"/>
                  </a:lnTo>
                  <a:lnTo>
                    <a:pt x="1976090" y="2033639"/>
                  </a:lnTo>
                  <a:lnTo>
                    <a:pt x="144856" y="1793513"/>
                  </a:lnTo>
                  <a:lnTo>
                    <a:pt x="0" y="15408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19" name="组合 18"/>
            <p:cNvGrpSpPr/>
            <p:nvPr userDrawn="1"/>
          </p:nvGrpSpPr>
          <p:grpSpPr>
            <a:xfrm>
              <a:off x="1008354" y="181809"/>
              <a:ext cx="768404" cy="862380"/>
              <a:chOff x="1659374" y="38783"/>
              <a:chExt cx="1543154" cy="1615108"/>
            </a:xfrm>
          </p:grpSpPr>
          <p:grpSp>
            <p:nvGrpSpPr>
              <p:cNvPr id="20" name="组合 19"/>
              <p:cNvGrpSpPr/>
              <p:nvPr userDrawn="1"/>
            </p:nvGrpSpPr>
            <p:grpSpPr>
              <a:xfrm>
                <a:off x="1659374" y="38783"/>
                <a:ext cx="1543154" cy="1615108"/>
                <a:chOff x="1659374" y="38783"/>
                <a:chExt cx="1543154" cy="1615108"/>
              </a:xfrm>
            </p:grpSpPr>
            <p:sp>
              <p:nvSpPr>
                <p:cNvPr id="24" name="矩形 23"/>
                <p:cNvSpPr/>
                <p:nvPr userDrawn="1"/>
              </p:nvSpPr>
              <p:spPr>
                <a:xfrm rot="20980879">
                  <a:off x="1659374" y="65083"/>
                  <a:ext cx="1543154" cy="46556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5" name="矩形 24"/>
                <p:cNvSpPr/>
                <p:nvPr userDrawn="1"/>
              </p:nvSpPr>
              <p:spPr>
                <a:xfrm rot="15510091">
                  <a:off x="1768424" y="621858"/>
                  <a:ext cx="1615108" cy="44895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21" name="组合 20"/>
              <p:cNvGrpSpPr/>
              <p:nvPr userDrawn="1"/>
            </p:nvGrpSpPr>
            <p:grpSpPr>
              <a:xfrm>
                <a:off x="1850814" y="111290"/>
                <a:ext cx="1160275" cy="1375545"/>
                <a:chOff x="1784615" y="126100"/>
                <a:chExt cx="1276515" cy="1422484"/>
              </a:xfrm>
            </p:grpSpPr>
            <p:sp>
              <p:nvSpPr>
                <p:cNvPr id="22" name="矩形 21"/>
                <p:cNvSpPr/>
                <p:nvPr userDrawn="1"/>
              </p:nvSpPr>
              <p:spPr>
                <a:xfrm rot="20980879">
                  <a:off x="1784615" y="126100"/>
                  <a:ext cx="1276515" cy="367003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3" name="矩形 22"/>
                <p:cNvSpPr/>
                <p:nvPr userDrawn="1"/>
              </p:nvSpPr>
              <p:spPr>
                <a:xfrm rot="15510091">
                  <a:off x="1923520" y="699409"/>
                  <a:ext cx="1351782" cy="346567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</p:grpSp>
        </p:grpSp>
        <p:sp>
          <p:nvSpPr>
            <p:cNvPr id="13" name="矩形 33"/>
            <p:cNvSpPr/>
            <p:nvPr userDrawn="1"/>
          </p:nvSpPr>
          <p:spPr>
            <a:xfrm>
              <a:off x="1822217" y="2675"/>
              <a:ext cx="989102" cy="1067120"/>
            </a:xfrm>
            <a:custGeom>
              <a:avLst/>
              <a:gdLst>
                <a:gd name="connsiteX0" fmla="*/ 0 w 1986373"/>
                <a:gd name="connsiteY0" fmla="*/ 0 h 1998555"/>
                <a:gd name="connsiteX1" fmla="*/ 1986373 w 1986373"/>
                <a:gd name="connsiteY1" fmla="*/ 0 h 1998555"/>
                <a:gd name="connsiteX2" fmla="*/ 1986373 w 1986373"/>
                <a:gd name="connsiteY2" fmla="*/ 1998555 h 1998555"/>
                <a:gd name="connsiteX3" fmla="*/ 0 w 1986373"/>
                <a:gd name="connsiteY3" fmla="*/ 1998555 h 1998555"/>
                <a:gd name="connsiteX4" fmla="*/ 0 w 1986373"/>
                <a:gd name="connsiteY4" fmla="*/ 0 h 1998555"/>
                <a:gd name="connsiteX0" fmla="*/ 0 w 1986373"/>
                <a:gd name="connsiteY0" fmla="*/ 0 h 1998555"/>
                <a:gd name="connsiteX1" fmla="*/ 1986373 w 1986373"/>
                <a:gd name="connsiteY1" fmla="*/ 0 h 1998555"/>
                <a:gd name="connsiteX2" fmla="*/ 1684816 w 1986373"/>
                <a:gd name="connsiteY2" fmla="*/ 1823457 h 1998555"/>
                <a:gd name="connsiteX3" fmla="*/ 0 w 1986373"/>
                <a:gd name="connsiteY3" fmla="*/ 1998555 h 1998555"/>
                <a:gd name="connsiteX4" fmla="*/ 0 w 1986373"/>
                <a:gd name="connsiteY4" fmla="*/ 0 h 1998555"/>
                <a:gd name="connsiteX0" fmla="*/ 0 w 1986373"/>
                <a:gd name="connsiteY0" fmla="*/ 97277 h 1998555"/>
                <a:gd name="connsiteX1" fmla="*/ 1986373 w 1986373"/>
                <a:gd name="connsiteY1" fmla="*/ 0 h 1998555"/>
                <a:gd name="connsiteX2" fmla="*/ 1684816 w 1986373"/>
                <a:gd name="connsiteY2" fmla="*/ 1823457 h 1998555"/>
                <a:gd name="connsiteX3" fmla="*/ 0 w 1986373"/>
                <a:gd name="connsiteY3" fmla="*/ 1998555 h 1998555"/>
                <a:gd name="connsiteX4" fmla="*/ 0 w 1986373"/>
                <a:gd name="connsiteY4" fmla="*/ 97277 h 1998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6373" h="1998555">
                  <a:moveTo>
                    <a:pt x="0" y="97277"/>
                  </a:moveTo>
                  <a:lnTo>
                    <a:pt x="1986373" y="0"/>
                  </a:lnTo>
                  <a:lnTo>
                    <a:pt x="1684816" y="1823457"/>
                  </a:lnTo>
                  <a:lnTo>
                    <a:pt x="0" y="1998555"/>
                  </a:lnTo>
                  <a:lnTo>
                    <a:pt x="0" y="97277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14" name="组合 13"/>
            <p:cNvGrpSpPr/>
            <p:nvPr userDrawn="1"/>
          </p:nvGrpSpPr>
          <p:grpSpPr>
            <a:xfrm rot="812696">
              <a:off x="1912679" y="99550"/>
              <a:ext cx="626281" cy="908096"/>
              <a:chOff x="3346650" y="-83297"/>
              <a:chExt cx="1645904" cy="2189312"/>
            </a:xfrm>
          </p:grpSpPr>
          <p:sp>
            <p:nvSpPr>
              <p:cNvPr id="15" name="矩形 22"/>
              <p:cNvSpPr/>
              <p:nvPr userDrawn="1"/>
            </p:nvSpPr>
            <p:spPr>
              <a:xfrm rot="21004698">
                <a:off x="3346650" y="-83297"/>
                <a:ext cx="1645904" cy="501767"/>
              </a:xfrm>
              <a:custGeom>
                <a:avLst/>
                <a:gdLst>
                  <a:gd name="connsiteX0" fmla="*/ 0 w 1741251"/>
                  <a:gd name="connsiteY0" fmla="*/ 0 h 423659"/>
                  <a:gd name="connsiteX1" fmla="*/ 1741251 w 1741251"/>
                  <a:gd name="connsiteY1" fmla="*/ 0 h 423659"/>
                  <a:gd name="connsiteX2" fmla="*/ 1741251 w 1741251"/>
                  <a:gd name="connsiteY2" fmla="*/ 423659 h 423659"/>
                  <a:gd name="connsiteX3" fmla="*/ 0 w 1741251"/>
                  <a:gd name="connsiteY3" fmla="*/ 423659 h 423659"/>
                  <a:gd name="connsiteX4" fmla="*/ 0 w 1741251"/>
                  <a:gd name="connsiteY4" fmla="*/ 0 h 423659"/>
                  <a:gd name="connsiteX0" fmla="*/ 0 w 1749631"/>
                  <a:gd name="connsiteY0" fmla="*/ 47910 h 471569"/>
                  <a:gd name="connsiteX1" fmla="*/ 1749631 w 1749631"/>
                  <a:gd name="connsiteY1" fmla="*/ 0 h 471569"/>
                  <a:gd name="connsiteX2" fmla="*/ 1741251 w 1749631"/>
                  <a:gd name="connsiteY2" fmla="*/ 471569 h 471569"/>
                  <a:gd name="connsiteX3" fmla="*/ 0 w 1749631"/>
                  <a:gd name="connsiteY3" fmla="*/ 471569 h 471569"/>
                  <a:gd name="connsiteX4" fmla="*/ 0 w 1749631"/>
                  <a:gd name="connsiteY4" fmla="*/ 47910 h 471569"/>
                  <a:gd name="connsiteX0" fmla="*/ 0 w 1784134"/>
                  <a:gd name="connsiteY0" fmla="*/ 47910 h 508696"/>
                  <a:gd name="connsiteX1" fmla="*/ 1749631 w 1784134"/>
                  <a:gd name="connsiteY1" fmla="*/ 0 h 508696"/>
                  <a:gd name="connsiteX2" fmla="*/ 1784134 w 1784134"/>
                  <a:gd name="connsiteY2" fmla="*/ 508696 h 508696"/>
                  <a:gd name="connsiteX3" fmla="*/ 0 w 1784134"/>
                  <a:gd name="connsiteY3" fmla="*/ 471569 h 508696"/>
                  <a:gd name="connsiteX4" fmla="*/ 0 w 1784134"/>
                  <a:gd name="connsiteY4" fmla="*/ 47910 h 5086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84134" h="508696">
                    <a:moveTo>
                      <a:pt x="0" y="47910"/>
                    </a:moveTo>
                    <a:lnTo>
                      <a:pt x="1749631" y="0"/>
                    </a:lnTo>
                    <a:lnTo>
                      <a:pt x="1784134" y="508696"/>
                    </a:lnTo>
                    <a:lnTo>
                      <a:pt x="0" y="471569"/>
                    </a:lnTo>
                    <a:lnTo>
                      <a:pt x="0" y="4791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6" name="矩形 15"/>
              <p:cNvSpPr/>
              <p:nvPr userDrawn="1"/>
            </p:nvSpPr>
            <p:spPr>
              <a:xfrm rot="20943365">
                <a:off x="3506772" y="49063"/>
                <a:ext cx="463043" cy="205695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矩形 16"/>
              <p:cNvSpPr/>
              <p:nvPr userDrawn="1"/>
            </p:nvSpPr>
            <p:spPr>
              <a:xfrm rot="21049378">
                <a:off x="3537828" y="801670"/>
                <a:ext cx="1210832" cy="36965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" name="椭圆 6"/>
            <p:cNvSpPr/>
            <p:nvPr userDrawn="1"/>
          </p:nvSpPr>
          <p:spPr>
            <a:xfrm>
              <a:off x="468418" y="565766"/>
              <a:ext cx="275757" cy="2757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 userDrawn="1"/>
          </p:nvSpPr>
          <p:spPr>
            <a:xfrm>
              <a:off x="506778" y="622385"/>
              <a:ext cx="199035" cy="19903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 userDrawn="1"/>
          </p:nvSpPr>
          <p:spPr>
            <a:xfrm>
              <a:off x="534774" y="654947"/>
              <a:ext cx="137322" cy="13732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628573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1BC9-25B5-4F38-800C-B0AF917E3E2A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5EA9-D98F-483F-BD02-34E01E5F64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21546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1BC9-25B5-4F38-800C-B0AF917E3E2A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5EA9-D98F-483F-BD02-34E01E5F64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28819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 8"/>
          <p:cNvSpPr/>
          <p:nvPr userDrawn="1"/>
        </p:nvSpPr>
        <p:spPr>
          <a:xfrm>
            <a:off x="355870" y="1011677"/>
            <a:ext cx="11709825" cy="5612859"/>
          </a:xfrm>
          <a:custGeom>
            <a:avLst/>
            <a:gdLst>
              <a:gd name="connsiteX0" fmla="*/ 68094 w 10116766"/>
              <a:gd name="connsiteY0" fmla="*/ 301558 h 5058383"/>
              <a:gd name="connsiteX1" fmla="*/ 496111 w 10116766"/>
              <a:gd name="connsiteY1" fmla="*/ 5058383 h 5058383"/>
              <a:gd name="connsiteX2" fmla="*/ 10116766 w 10116766"/>
              <a:gd name="connsiteY2" fmla="*/ 5038928 h 5058383"/>
              <a:gd name="connsiteX3" fmla="*/ 9931940 w 10116766"/>
              <a:gd name="connsiteY3" fmla="*/ 3813243 h 5058383"/>
              <a:gd name="connsiteX4" fmla="*/ 10107038 w 10116766"/>
              <a:gd name="connsiteY4" fmla="*/ 3501958 h 5058383"/>
              <a:gd name="connsiteX5" fmla="*/ 9280187 w 10116766"/>
              <a:gd name="connsiteY5" fmla="*/ 0 h 5058383"/>
              <a:gd name="connsiteX6" fmla="*/ 0 w 10116766"/>
              <a:gd name="connsiteY6" fmla="*/ 77822 h 5058383"/>
              <a:gd name="connsiteX7" fmla="*/ 68094 w 10116766"/>
              <a:gd name="connsiteY7" fmla="*/ 301558 h 5058383"/>
              <a:gd name="connsiteX0" fmla="*/ 68094 w 10116766"/>
              <a:gd name="connsiteY0" fmla="*/ 291830 h 5048655"/>
              <a:gd name="connsiteX1" fmla="*/ 496111 w 10116766"/>
              <a:gd name="connsiteY1" fmla="*/ 5048655 h 5048655"/>
              <a:gd name="connsiteX2" fmla="*/ 10116766 w 10116766"/>
              <a:gd name="connsiteY2" fmla="*/ 5029200 h 5048655"/>
              <a:gd name="connsiteX3" fmla="*/ 9931940 w 10116766"/>
              <a:gd name="connsiteY3" fmla="*/ 3803515 h 5048655"/>
              <a:gd name="connsiteX4" fmla="*/ 10107038 w 10116766"/>
              <a:gd name="connsiteY4" fmla="*/ 3492230 h 5048655"/>
              <a:gd name="connsiteX5" fmla="*/ 9640111 w 10116766"/>
              <a:gd name="connsiteY5" fmla="*/ 0 h 5048655"/>
              <a:gd name="connsiteX6" fmla="*/ 0 w 10116766"/>
              <a:gd name="connsiteY6" fmla="*/ 68094 h 5048655"/>
              <a:gd name="connsiteX7" fmla="*/ 68094 w 10116766"/>
              <a:gd name="connsiteY7" fmla="*/ 291830 h 5048655"/>
              <a:gd name="connsiteX0" fmla="*/ 0 w 10048672"/>
              <a:gd name="connsiteY0" fmla="*/ 291830 h 5048655"/>
              <a:gd name="connsiteX1" fmla="*/ 428017 w 10048672"/>
              <a:gd name="connsiteY1" fmla="*/ 5048655 h 5048655"/>
              <a:gd name="connsiteX2" fmla="*/ 10048672 w 10048672"/>
              <a:gd name="connsiteY2" fmla="*/ 5029200 h 5048655"/>
              <a:gd name="connsiteX3" fmla="*/ 9863846 w 10048672"/>
              <a:gd name="connsiteY3" fmla="*/ 3803515 h 5048655"/>
              <a:gd name="connsiteX4" fmla="*/ 10038944 w 10048672"/>
              <a:gd name="connsiteY4" fmla="*/ 3492230 h 5048655"/>
              <a:gd name="connsiteX5" fmla="*/ 9572017 w 10048672"/>
              <a:gd name="connsiteY5" fmla="*/ 0 h 5048655"/>
              <a:gd name="connsiteX6" fmla="*/ 19455 w 10048672"/>
              <a:gd name="connsiteY6" fmla="*/ 77821 h 5048655"/>
              <a:gd name="connsiteX7" fmla="*/ 0 w 10048672"/>
              <a:gd name="connsiteY7" fmla="*/ 291830 h 5048655"/>
              <a:gd name="connsiteX0" fmla="*/ 0 w 10048672"/>
              <a:gd name="connsiteY0" fmla="*/ 291830 h 5048655"/>
              <a:gd name="connsiteX1" fmla="*/ 428017 w 10048672"/>
              <a:gd name="connsiteY1" fmla="*/ 5048655 h 5048655"/>
              <a:gd name="connsiteX2" fmla="*/ 10048672 w 10048672"/>
              <a:gd name="connsiteY2" fmla="*/ 5029200 h 5048655"/>
              <a:gd name="connsiteX3" fmla="*/ 9863846 w 10048672"/>
              <a:gd name="connsiteY3" fmla="*/ 3803515 h 5048655"/>
              <a:gd name="connsiteX4" fmla="*/ 10038944 w 10048672"/>
              <a:gd name="connsiteY4" fmla="*/ 3492230 h 5048655"/>
              <a:gd name="connsiteX5" fmla="*/ 9572017 w 10048672"/>
              <a:gd name="connsiteY5" fmla="*/ 0 h 5048655"/>
              <a:gd name="connsiteX6" fmla="*/ 19455 w 10048672"/>
              <a:gd name="connsiteY6" fmla="*/ 77821 h 5048655"/>
              <a:gd name="connsiteX7" fmla="*/ 0 w 10048672"/>
              <a:gd name="connsiteY7" fmla="*/ 291830 h 5048655"/>
              <a:gd name="connsiteX0" fmla="*/ 0 w 10048672"/>
              <a:gd name="connsiteY0" fmla="*/ 291830 h 5048655"/>
              <a:gd name="connsiteX1" fmla="*/ 428017 w 10048672"/>
              <a:gd name="connsiteY1" fmla="*/ 5048655 h 5048655"/>
              <a:gd name="connsiteX2" fmla="*/ 10048672 w 10048672"/>
              <a:gd name="connsiteY2" fmla="*/ 5029200 h 5048655"/>
              <a:gd name="connsiteX3" fmla="*/ 9863846 w 10048672"/>
              <a:gd name="connsiteY3" fmla="*/ 3803515 h 5048655"/>
              <a:gd name="connsiteX4" fmla="*/ 10038944 w 10048672"/>
              <a:gd name="connsiteY4" fmla="*/ 3492230 h 5048655"/>
              <a:gd name="connsiteX5" fmla="*/ 9572017 w 10048672"/>
              <a:gd name="connsiteY5" fmla="*/ 0 h 5048655"/>
              <a:gd name="connsiteX6" fmla="*/ 0 w 10048672"/>
              <a:gd name="connsiteY6" fmla="*/ 68094 h 5048655"/>
              <a:gd name="connsiteX7" fmla="*/ 0 w 10048672"/>
              <a:gd name="connsiteY7" fmla="*/ 291830 h 5048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048672" h="5048655">
                <a:moveTo>
                  <a:pt x="0" y="291830"/>
                </a:moveTo>
                <a:lnTo>
                  <a:pt x="428017" y="5048655"/>
                </a:lnTo>
                <a:lnTo>
                  <a:pt x="10048672" y="5029200"/>
                </a:lnTo>
                <a:lnTo>
                  <a:pt x="9863846" y="3803515"/>
                </a:lnTo>
                <a:lnTo>
                  <a:pt x="10038944" y="3492230"/>
                </a:lnTo>
                <a:lnTo>
                  <a:pt x="9572017" y="0"/>
                </a:lnTo>
                <a:lnTo>
                  <a:pt x="0" y="68094"/>
                </a:lnTo>
                <a:lnTo>
                  <a:pt x="0" y="291830"/>
                </a:lnTo>
                <a:close/>
              </a:path>
            </a:pathLst>
          </a:cu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 userDrawn="1"/>
        </p:nvSpPr>
        <p:spPr>
          <a:xfrm rot="10800000">
            <a:off x="3455252" y="1068049"/>
            <a:ext cx="1825055" cy="1135549"/>
          </a:xfrm>
          <a:custGeom>
            <a:avLst/>
            <a:gdLst>
              <a:gd name="connsiteX0" fmla="*/ 0 w 1634247"/>
              <a:gd name="connsiteY0" fmla="*/ 1021404 h 1021404"/>
              <a:gd name="connsiteX1" fmla="*/ 817124 w 1634247"/>
              <a:gd name="connsiteY1" fmla="*/ 0 h 1021404"/>
              <a:gd name="connsiteX2" fmla="*/ 1634247 w 1634247"/>
              <a:gd name="connsiteY2" fmla="*/ 1021404 h 1021404"/>
              <a:gd name="connsiteX3" fmla="*/ 0 w 1634247"/>
              <a:gd name="connsiteY3" fmla="*/ 1021404 h 1021404"/>
              <a:gd name="connsiteX0" fmla="*/ 0 w 817123"/>
              <a:gd name="connsiteY0" fmla="*/ 1021404 h 1021404"/>
              <a:gd name="connsiteX1" fmla="*/ 0 w 817123"/>
              <a:gd name="connsiteY1" fmla="*/ 0 h 1021404"/>
              <a:gd name="connsiteX2" fmla="*/ 817123 w 817123"/>
              <a:gd name="connsiteY2" fmla="*/ 1021404 h 1021404"/>
              <a:gd name="connsiteX3" fmla="*/ 0 w 817123"/>
              <a:gd name="connsiteY3" fmla="*/ 1021404 h 1021404"/>
              <a:gd name="connsiteX0" fmla="*/ 0 w 1498059"/>
              <a:gd name="connsiteY0" fmla="*/ 1021404 h 1021404"/>
              <a:gd name="connsiteX1" fmla="*/ 0 w 1498059"/>
              <a:gd name="connsiteY1" fmla="*/ 0 h 1021404"/>
              <a:gd name="connsiteX2" fmla="*/ 1498059 w 1498059"/>
              <a:gd name="connsiteY2" fmla="*/ 1001948 h 1021404"/>
              <a:gd name="connsiteX3" fmla="*/ 0 w 1498059"/>
              <a:gd name="connsiteY3" fmla="*/ 1021404 h 1021404"/>
              <a:gd name="connsiteX0" fmla="*/ 68094 w 1566153"/>
              <a:gd name="connsiteY0" fmla="*/ 1040859 h 1040859"/>
              <a:gd name="connsiteX1" fmla="*/ 0 w 1566153"/>
              <a:gd name="connsiteY1" fmla="*/ 0 h 1040859"/>
              <a:gd name="connsiteX2" fmla="*/ 1566153 w 1566153"/>
              <a:gd name="connsiteY2" fmla="*/ 1021403 h 1040859"/>
              <a:gd name="connsiteX3" fmla="*/ 68094 w 1566153"/>
              <a:gd name="connsiteY3" fmla="*/ 1040859 h 1040859"/>
              <a:gd name="connsiteX0" fmla="*/ 68094 w 1566153"/>
              <a:gd name="connsiteY0" fmla="*/ 1040859 h 1040859"/>
              <a:gd name="connsiteX1" fmla="*/ 0 w 1566153"/>
              <a:gd name="connsiteY1" fmla="*/ 0 h 1040859"/>
              <a:gd name="connsiteX2" fmla="*/ 1566153 w 1566153"/>
              <a:gd name="connsiteY2" fmla="*/ 1021403 h 1040859"/>
              <a:gd name="connsiteX3" fmla="*/ 68094 w 1566153"/>
              <a:gd name="connsiteY3" fmla="*/ 1040859 h 1040859"/>
              <a:gd name="connsiteX0" fmla="*/ 68094 w 1566153"/>
              <a:gd name="connsiteY0" fmla="*/ 1021404 h 1021404"/>
              <a:gd name="connsiteX1" fmla="*/ 0 w 1566153"/>
              <a:gd name="connsiteY1" fmla="*/ 0 h 1021404"/>
              <a:gd name="connsiteX2" fmla="*/ 1566153 w 1566153"/>
              <a:gd name="connsiteY2" fmla="*/ 1021403 h 1021404"/>
              <a:gd name="connsiteX3" fmla="*/ 68094 w 1566153"/>
              <a:gd name="connsiteY3" fmla="*/ 1021404 h 1021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66153" h="1021404">
                <a:moveTo>
                  <a:pt x="68094" y="1021404"/>
                </a:moveTo>
                <a:cubicBezTo>
                  <a:pt x="45396" y="674451"/>
                  <a:pt x="61609" y="346953"/>
                  <a:pt x="0" y="0"/>
                </a:cubicBezTo>
                <a:lnTo>
                  <a:pt x="1566153" y="1021403"/>
                </a:lnTo>
                <a:lnTo>
                  <a:pt x="68094" y="1021404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 userDrawn="1"/>
        </p:nvSpPr>
        <p:spPr>
          <a:xfrm>
            <a:off x="3852001" y="4385994"/>
            <a:ext cx="8229752" cy="2206211"/>
          </a:xfrm>
          <a:custGeom>
            <a:avLst/>
            <a:gdLst>
              <a:gd name="connsiteX0" fmla="*/ 6867728 w 7062281"/>
              <a:gd name="connsiteY0" fmla="*/ 758758 h 1984443"/>
              <a:gd name="connsiteX1" fmla="*/ 0 w 7062281"/>
              <a:gd name="connsiteY1" fmla="*/ 0 h 1984443"/>
              <a:gd name="connsiteX2" fmla="*/ 7062281 w 7062281"/>
              <a:gd name="connsiteY2" fmla="*/ 1984443 h 1984443"/>
              <a:gd name="connsiteX3" fmla="*/ 6867728 w 7062281"/>
              <a:gd name="connsiteY3" fmla="*/ 758758 h 1984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62281" h="1984443">
                <a:moveTo>
                  <a:pt x="6867728" y="758758"/>
                </a:moveTo>
                <a:lnTo>
                  <a:pt x="0" y="0"/>
                </a:lnTo>
                <a:lnTo>
                  <a:pt x="7062281" y="1984443"/>
                </a:lnTo>
                <a:lnTo>
                  <a:pt x="6867728" y="75875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11129551" y="1065858"/>
            <a:ext cx="306065" cy="2919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 userDrawn="1"/>
        </p:nvSpPr>
        <p:spPr>
          <a:xfrm>
            <a:off x="11244033" y="1919835"/>
            <a:ext cx="306065" cy="2919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11341156" y="2760180"/>
            <a:ext cx="306065" cy="2919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 userDrawn="1"/>
        </p:nvSpPr>
        <p:spPr>
          <a:xfrm>
            <a:off x="11477185" y="3614549"/>
            <a:ext cx="306065" cy="2919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 userDrawn="1"/>
        </p:nvSpPr>
        <p:spPr>
          <a:xfrm>
            <a:off x="11601879" y="4512186"/>
            <a:ext cx="306065" cy="2919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 userDrawn="1"/>
        </p:nvSpPr>
        <p:spPr>
          <a:xfrm>
            <a:off x="11447387" y="5586432"/>
            <a:ext cx="350972" cy="428991"/>
          </a:xfrm>
          <a:custGeom>
            <a:avLst/>
            <a:gdLst>
              <a:gd name="connsiteX0" fmla="*/ 0 w 299932"/>
              <a:gd name="connsiteY0" fmla="*/ 178343 h 356685"/>
              <a:gd name="connsiteX1" fmla="*/ 149966 w 299932"/>
              <a:gd name="connsiteY1" fmla="*/ 0 h 356685"/>
              <a:gd name="connsiteX2" fmla="*/ 299932 w 299932"/>
              <a:gd name="connsiteY2" fmla="*/ 178343 h 356685"/>
              <a:gd name="connsiteX3" fmla="*/ 149966 w 299932"/>
              <a:gd name="connsiteY3" fmla="*/ 356686 h 356685"/>
              <a:gd name="connsiteX4" fmla="*/ 0 w 299932"/>
              <a:gd name="connsiteY4" fmla="*/ 178343 h 356685"/>
              <a:gd name="connsiteX0" fmla="*/ 600 w 300532"/>
              <a:gd name="connsiteY0" fmla="*/ 178343 h 405324"/>
              <a:gd name="connsiteX1" fmla="*/ 150566 w 300532"/>
              <a:gd name="connsiteY1" fmla="*/ 0 h 405324"/>
              <a:gd name="connsiteX2" fmla="*/ 300532 w 300532"/>
              <a:gd name="connsiteY2" fmla="*/ 178343 h 405324"/>
              <a:gd name="connsiteX3" fmla="*/ 199204 w 300532"/>
              <a:gd name="connsiteY3" fmla="*/ 405324 h 405324"/>
              <a:gd name="connsiteX4" fmla="*/ 600 w 300532"/>
              <a:gd name="connsiteY4" fmla="*/ 178343 h 405324"/>
              <a:gd name="connsiteX0" fmla="*/ 2009 w 301941"/>
              <a:gd name="connsiteY0" fmla="*/ 197799 h 424780"/>
              <a:gd name="connsiteX1" fmla="*/ 122792 w 301941"/>
              <a:gd name="connsiteY1" fmla="*/ 0 h 424780"/>
              <a:gd name="connsiteX2" fmla="*/ 301941 w 301941"/>
              <a:gd name="connsiteY2" fmla="*/ 197799 h 424780"/>
              <a:gd name="connsiteX3" fmla="*/ 200613 w 301941"/>
              <a:gd name="connsiteY3" fmla="*/ 424780 h 424780"/>
              <a:gd name="connsiteX4" fmla="*/ 2009 w 301941"/>
              <a:gd name="connsiteY4" fmla="*/ 197799 h 424780"/>
              <a:gd name="connsiteX0" fmla="*/ 1251 w 301183"/>
              <a:gd name="connsiteY0" fmla="*/ 197799 h 385869"/>
              <a:gd name="connsiteX1" fmla="*/ 122034 w 301183"/>
              <a:gd name="connsiteY1" fmla="*/ 0 h 385869"/>
              <a:gd name="connsiteX2" fmla="*/ 301183 w 301183"/>
              <a:gd name="connsiteY2" fmla="*/ 197799 h 385869"/>
              <a:gd name="connsiteX3" fmla="*/ 180400 w 301183"/>
              <a:gd name="connsiteY3" fmla="*/ 385869 h 385869"/>
              <a:gd name="connsiteX4" fmla="*/ 1251 w 301183"/>
              <a:gd name="connsiteY4" fmla="*/ 197799 h 385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1183" h="385869">
                <a:moveTo>
                  <a:pt x="1251" y="197799"/>
                </a:moveTo>
                <a:cubicBezTo>
                  <a:pt x="-8477" y="133488"/>
                  <a:pt x="39210" y="0"/>
                  <a:pt x="122034" y="0"/>
                </a:cubicBezTo>
                <a:cubicBezTo>
                  <a:pt x="204858" y="0"/>
                  <a:pt x="301183" y="99303"/>
                  <a:pt x="301183" y="197799"/>
                </a:cubicBezTo>
                <a:cubicBezTo>
                  <a:pt x="301183" y="296295"/>
                  <a:pt x="263224" y="385869"/>
                  <a:pt x="180400" y="385869"/>
                </a:cubicBezTo>
                <a:cubicBezTo>
                  <a:pt x="97576" y="385869"/>
                  <a:pt x="10979" y="262111"/>
                  <a:pt x="1251" y="197799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内容占位符 2"/>
          <p:cNvSpPr>
            <a:spLocks noGrp="1"/>
          </p:cNvSpPr>
          <p:nvPr userDrawn="1">
            <p:ph idx="1"/>
          </p:nvPr>
        </p:nvSpPr>
        <p:spPr>
          <a:xfrm>
            <a:off x="1414731" y="1919835"/>
            <a:ext cx="9643979" cy="4268733"/>
          </a:xfrm>
        </p:spPr>
        <p:txBody>
          <a:bodyPr/>
          <a:lstStyle>
            <a:lvl1pPr marL="457200" indent="-457200">
              <a:lnSpc>
                <a:spcPct val="150000"/>
              </a:lnSpc>
              <a:buFontTx/>
              <a:buBlip>
                <a:blip r:embed="rId2"/>
              </a:buBlip>
              <a:defRPr baseline="0">
                <a:solidFill>
                  <a:schemeClr val="tx1"/>
                </a:solidFill>
              </a:defRPr>
            </a:lvl1pPr>
            <a:lvl2pPr marL="685800" indent="-228600">
              <a:lnSpc>
                <a:spcPct val="150000"/>
              </a:lnSpc>
              <a:buFontTx/>
              <a:buBlip>
                <a:blip r:embed="rId2"/>
              </a:buBlip>
              <a:defRPr baseline="0">
                <a:solidFill>
                  <a:schemeClr val="tx1"/>
                </a:solidFill>
              </a:defRPr>
            </a:lvl2pPr>
            <a:lvl3pPr marL="1143000" indent="-228600">
              <a:lnSpc>
                <a:spcPct val="150000"/>
              </a:lnSpc>
              <a:buFontTx/>
              <a:buBlip>
                <a:blip r:embed="rId2"/>
              </a:buBlip>
              <a:defRPr baseline="0">
                <a:solidFill>
                  <a:schemeClr val="tx1"/>
                </a:solidFill>
              </a:defRPr>
            </a:lvl3pPr>
            <a:lvl4pPr marL="1600200" indent="-228600">
              <a:lnSpc>
                <a:spcPct val="150000"/>
              </a:lnSpc>
              <a:buFontTx/>
              <a:buBlip>
                <a:blip r:embed="rId2"/>
              </a:buBlip>
              <a:defRPr baseline="0">
                <a:solidFill>
                  <a:schemeClr val="tx1"/>
                </a:solidFill>
              </a:defRPr>
            </a:lvl4pPr>
            <a:lvl5pPr marL="2057400" indent="-228600">
              <a:lnSpc>
                <a:spcPct val="150000"/>
              </a:lnSpc>
              <a:buFontTx/>
              <a:buBlip>
                <a:blip r:embed="rId2"/>
              </a:buBlip>
              <a:defRPr baseline="0"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grpSp>
        <p:nvGrpSpPr>
          <p:cNvPr id="22" name="组合 21"/>
          <p:cNvGrpSpPr/>
          <p:nvPr userDrawn="1"/>
        </p:nvGrpSpPr>
        <p:grpSpPr>
          <a:xfrm>
            <a:off x="151505" y="3057"/>
            <a:ext cx="2682402" cy="1166097"/>
            <a:chOff x="80255" y="23813"/>
            <a:chExt cx="2682402" cy="1166097"/>
          </a:xfrm>
        </p:grpSpPr>
        <p:grpSp>
          <p:nvGrpSpPr>
            <p:cNvPr id="23" name="组合 22"/>
            <p:cNvGrpSpPr/>
            <p:nvPr userDrawn="1"/>
          </p:nvGrpSpPr>
          <p:grpSpPr>
            <a:xfrm>
              <a:off x="80255" y="23813"/>
              <a:ext cx="2682402" cy="1166097"/>
              <a:chOff x="245357" y="-99524"/>
              <a:chExt cx="5386958" cy="2183923"/>
            </a:xfrm>
          </p:grpSpPr>
          <p:grpSp>
            <p:nvGrpSpPr>
              <p:cNvPr id="27" name="组合 26"/>
              <p:cNvGrpSpPr/>
              <p:nvPr userDrawn="1"/>
            </p:nvGrpSpPr>
            <p:grpSpPr>
              <a:xfrm>
                <a:off x="245357" y="354881"/>
                <a:ext cx="1888870" cy="1729518"/>
                <a:chOff x="386350" y="185908"/>
                <a:chExt cx="1888870" cy="1729518"/>
              </a:xfrm>
            </p:grpSpPr>
            <p:sp>
              <p:nvSpPr>
                <p:cNvPr id="43" name="矩形 42"/>
                <p:cNvSpPr/>
                <p:nvPr userDrawn="1"/>
              </p:nvSpPr>
              <p:spPr>
                <a:xfrm rot="908102">
                  <a:off x="386350" y="185908"/>
                  <a:ext cx="1888870" cy="172951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44" name="组合 43"/>
                <p:cNvGrpSpPr/>
                <p:nvPr userDrawn="1"/>
              </p:nvGrpSpPr>
              <p:grpSpPr>
                <a:xfrm rot="1040303">
                  <a:off x="589297" y="333320"/>
                  <a:ext cx="1578752" cy="1460425"/>
                  <a:chOff x="580788" y="243125"/>
                  <a:chExt cx="1578752" cy="1460425"/>
                </a:xfrm>
              </p:grpSpPr>
              <p:sp>
                <p:nvSpPr>
                  <p:cNvPr id="45" name="椭圆 10"/>
                  <p:cNvSpPr/>
                  <p:nvPr userDrawn="1"/>
                </p:nvSpPr>
                <p:spPr>
                  <a:xfrm>
                    <a:off x="580788" y="243125"/>
                    <a:ext cx="1478416" cy="1460425"/>
                  </a:xfrm>
                  <a:custGeom>
                    <a:avLst/>
                    <a:gdLst>
                      <a:gd name="connsiteX0" fmla="*/ 0 w 1498060"/>
                      <a:gd name="connsiteY0" fmla="*/ 729575 h 1459149"/>
                      <a:gd name="connsiteX1" fmla="*/ 749030 w 1498060"/>
                      <a:gd name="connsiteY1" fmla="*/ 0 h 1459149"/>
                      <a:gd name="connsiteX2" fmla="*/ 1498060 w 1498060"/>
                      <a:gd name="connsiteY2" fmla="*/ 729575 h 1459149"/>
                      <a:gd name="connsiteX3" fmla="*/ 749030 w 1498060"/>
                      <a:gd name="connsiteY3" fmla="*/ 1459150 h 1459149"/>
                      <a:gd name="connsiteX4" fmla="*/ 0 w 1498060"/>
                      <a:gd name="connsiteY4" fmla="*/ 729575 h 1459149"/>
                      <a:gd name="connsiteX0" fmla="*/ 0 w 1449421"/>
                      <a:gd name="connsiteY0" fmla="*/ 758810 h 1459259"/>
                      <a:gd name="connsiteX1" fmla="*/ 700391 w 1449421"/>
                      <a:gd name="connsiteY1" fmla="*/ 52 h 1459259"/>
                      <a:gd name="connsiteX2" fmla="*/ 1449421 w 1449421"/>
                      <a:gd name="connsiteY2" fmla="*/ 729627 h 1459259"/>
                      <a:gd name="connsiteX3" fmla="*/ 700391 w 1449421"/>
                      <a:gd name="connsiteY3" fmla="*/ 1459202 h 1459259"/>
                      <a:gd name="connsiteX4" fmla="*/ 0 w 1449421"/>
                      <a:gd name="connsiteY4" fmla="*/ 758810 h 1459259"/>
                      <a:gd name="connsiteX0" fmla="*/ 28543 w 1477964"/>
                      <a:gd name="connsiteY0" fmla="*/ 758810 h 1491721"/>
                      <a:gd name="connsiteX1" fmla="*/ 728934 w 1477964"/>
                      <a:gd name="connsiteY1" fmla="*/ 52 h 1491721"/>
                      <a:gd name="connsiteX2" fmla="*/ 1477964 w 1477964"/>
                      <a:gd name="connsiteY2" fmla="*/ 729627 h 1491721"/>
                      <a:gd name="connsiteX3" fmla="*/ 728934 w 1477964"/>
                      <a:gd name="connsiteY3" fmla="*/ 1459202 h 1491721"/>
                      <a:gd name="connsiteX4" fmla="*/ 193913 w 1477964"/>
                      <a:gd name="connsiteY4" fmla="*/ 1303559 h 1491721"/>
                      <a:gd name="connsiteX5" fmla="*/ 28543 w 1477964"/>
                      <a:gd name="connsiteY5" fmla="*/ 758810 h 1491721"/>
                      <a:gd name="connsiteX0" fmla="*/ 28543 w 1529782"/>
                      <a:gd name="connsiteY0" fmla="*/ 758790 h 1460392"/>
                      <a:gd name="connsiteX1" fmla="*/ 728934 w 1529782"/>
                      <a:gd name="connsiteY1" fmla="*/ 32 h 1460392"/>
                      <a:gd name="connsiteX2" fmla="*/ 1477964 w 1529782"/>
                      <a:gd name="connsiteY2" fmla="*/ 729607 h 1460392"/>
                      <a:gd name="connsiteX3" fmla="*/ 1400143 w 1529782"/>
                      <a:gd name="connsiteY3" fmla="*/ 1245173 h 1460392"/>
                      <a:gd name="connsiteX4" fmla="*/ 728934 w 1529782"/>
                      <a:gd name="connsiteY4" fmla="*/ 1459182 h 1460392"/>
                      <a:gd name="connsiteX5" fmla="*/ 193913 w 1529782"/>
                      <a:gd name="connsiteY5" fmla="*/ 1303539 h 1460392"/>
                      <a:gd name="connsiteX6" fmla="*/ 28543 w 1529782"/>
                      <a:gd name="connsiteY6" fmla="*/ 758790 h 1460392"/>
                      <a:gd name="connsiteX0" fmla="*/ 28543 w 1504087"/>
                      <a:gd name="connsiteY0" fmla="*/ 776661 h 1478263"/>
                      <a:gd name="connsiteX1" fmla="*/ 728934 w 1504087"/>
                      <a:gd name="connsiteY1" fmla="*/ 17903 h 1478263"/>
                      <a:gd name="connsiteX2" fmla="*/ 1195862 w 1504087"/>
                      <a:gd name="connsiteY2" fmla="*/ 280550 h 1478263"/>
                      <a:gd name="connsiteX3" fmla="*/ 1477964 w 1504087"/>
                      <a:gd name="connsiteY3" fmla="*/ 747478 h 1478263"/>
                      <a:gd name="connsiteX4" fmla="*/ 1400143 w 1504087"/>
                      <a:gd name="connsiteY4" fmla="*/ 1263044 h 1478263"/>
                      <a:gd name="connsiteX5" fmla="*/ 728934 w 1504087"/>
                      <a:gd name="connsiteY5" fmla="*/ 1477053 h 1478263"/>
                      <a:gd name="connsiteX6" fmla="*/ 193913 w 1504087"/>
                      <a:gd name="connsiteY6" fmla="*/ 1321410 h 1478263"/>
                      <a:gd name="connsiteX7" fmla="*/ 28543 w 1504087"/>
                      <a:gd name="connsiteY7" fmla="*/ 776661 h 1478263"/>
                      <a:gd name="connsiteX0" fmla="*/ 2872 w 1478416"/>
                      <a:gd name="connsiteY0" fmla="*/ 758823 h 1460425"/>
                      <a:gd name="connsiteX1" fmla="*/ 275247 w 1478416"/>
                      <a:gd name="connsiteY1" fmla="*/ 243258 h 1460425"/>
                      <a:gd name="connsiteX2" fmla="*/ 703263 w 1478416"/>
                      <a:gd name="connsiteY2" fmla="*/ 65 h 1460425"/>
                      <a:gd name="connsiteX3" fmla="*/ 1170191 w 1478416"/>
                      <a:gd name="connsiteY3" fmla="*/ 262712 h 1460425"/>
                      <a:gd name="connsiteX4" fmla="*/ 1452293 w 1478416"/>
                      <a:gd name="connsiteY4" fmla="*/ 729640 h 1460425"/>
                      <a:gd name="connsiteX5" fmla="*/ 1374472 w 1478416"/>
                      <a:gd name="connsiteY5" fmla="*/ 1245206 h 1460425"/>
                      <a:gd name="connsiteX6" fmla="*/ 703263 w 1478416"/>
                      <a:gd name="connsiteY6" fmla="*/ 1459215 h 1460425"/>
                      <a:gd name="connsiteX7" fmla="*/ 168242 w 1478416"/>
                      <a:gd name="connsiteY7" fmla="*/ 1303572 h 1460425"/>
                      <a:gd name="connsiteX8" fmla="*/ 2872 w 1478416"/>
                      <a:gd name="connsiteY8" fmla="*/ 758823 h 14604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78416" h="1460425">
                        <a:moveTo>
                          <a:pt x="2872" y="758823"/>
                        </a:moveTo>
                        <a:cubicBezTo>
                          <a:pt x="20706" y="582104"/>
                          <a:pt x="158515" y="369718"/>
                          <a:pt x="275247" y="243258"/>
                        </a:cubicBezTo>
                        <a:cubicBezTo>
                          <a:pt x="391979" y="116798"/>
                          <a:pt x="554106" y="-3177"/>
                          <a:pt x="703263" y="65"/>
                        </a:cubicBezTo>
                        <a:cubicBezTo>
                          <a:pt x="852420" y="3307"/>
                          <a:pt x="1045353" y="141116"/>
                          <a:pt x="1170191" y="262712"/>
                        </a:cubicBezTo>
                        <a:cubicBezTo>
                          <a:pt x="1295029" y="384308"/>
                          <a:pt x="1411761" y="572376"/>
                          <a:pt x="1452293" y="729640"/>
                        </a:cubicBezTo>
                        <a:cubicBezTo>
                          <a:pt x="1492825" y="886904"/>
                          <a:pt x="1499310" y="1123610"/>
                          <a:pt x="1374472" y="1245206"/>
                        </a:cubicBezTo>
                        <a:cubicBezTo>
                          <a:pt x="1249634" y="1366802"/>
                          <a:pt x="904301" y="1449487"/>
                          <a:pt x="703263" y="1459215"/>
                        </a:cubicBezTo>
                        <a:cubicBezTo>
                          <a:pt x="502225" y="1468943"/>
                          <a:pt x="284974" y="1420304"/>
                          <a:pt x="168242" y="1303572"/>
                        </a:cubicBezTo>
                        <a:cubicBezTo>
                          <a:pt x="51510" y="1186840"/>
                          <a:pt x="-14962" y="935542"/>
                          <a:pt x="2872" y="758823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6" name="椭圆 45"/>
                  <p:cNvSpPr/>
                  <p:nvPr userDrawn="1"/>
                </p:nvSpPr>
                <p:spPr>
                  <a:xfrm>
                    <a:off x="948862" y="640450"/>
                    <a:ext cx="742268" cy="66577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7" name="任意多边形 46"/>
                  <p:cNvSpPr/>
                  <p:nvPr userDrawn="1"/>
                </p:nvSpPr>
                <p:spPr>
                  <a:xfrm>
                    <a:off x="1517515" y="544749"/>
                    <a:ext cx="642025" cy="525294"/>
                  </a:xfrm>
                  <a:custGeom>
                    <a:avLst/>
                    <a:gdLst>
                      <a:gd name="connsiteX0" fmla="*/ 0 w 642025"/>
                      <a:gd name="connsiteY0" fmla="*/ 155642 h 525294"/>
                      <a:gd name="connsiteX1" fmla="*/ 291830 w 642025"/>
                      <a:gd name="connsiteY1" fmla="*/ 0 h 525294"/>
                      <a:gd name="connsiteX2" fmla="*/ 642025 w 642025"/>
                      <a:gd name="connsiteY2" fmla="*/ 321013 h 525294"/>
                      <a:gd name="connsiteX3" fmla="*/ 136187 w 642025"/>
                      <a:gd name="connsiteY3" fmla="*/ 525294 h 525294"/>
                      <a:gd name="connsiteX4" fmla="*/ 0 w 642025"/>
                      <a:gd name="connsiteY4" fmla="*/ 155642 h 5252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2025" h="525294">
                        <a:moveTo>
                          <a:pt x="0" y="155642"/>
                        </a:moveTo>
                        <a:lnTo>
                          <a:pt x="291830" y="0"/>
                        </a:lnTo>
                        <a:lnTo>
                          <a:pt x="642025" y="321013"/>
                        </a:lnTo>
                        <a:lnTo>
                          <a:pt x="136187" y="525294"/>
                        </a:lnTo>
                        <a:lnTo>
                          <a:pt x="0" y="155642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28" name="组合 27"/>
              <p:cNvGrpSpPr/>
              <p:nvPr userDrawn="1"/>
            </p:nvGrpSpPr>
            <p:grpSpPr>
              <a:xfrm>
                <a:off x="1912665" y="10066"/>
                <a:ext cx="1976090" cy="2033639"/>
                <a:chOff x="2500062" y="-202089"/>
                <a:chExt cx="1976090" cy="2033639"/>
              </a:xfrm>
            </p:grpSpPr>
            <p:sp>
              <p:nvSpPr>
                <p:cNvPr id="35" name="矩形 30"/>
                <p:cNvSpPr/>
                <p:nvPr userDrawn="1"/>
              </p:nvSpPr>
              <p:spPr>
                <a:xfrm rot="21192982">
                  <a:off x="2500062" y="-202089"/>
                  <a:ext cx="1976090" cy="2033639"/>
                </a:xfrm>
                <a:custGeom>
                  <a:avLst/>
                  <a:gdLst>
                    <a:gd name="connsiteX0" fmla="*/ 0 w 2036130"/>
                    <a:gd name="connsiteY0" fmla="*/ 0 h 2033639"/>
                    <a:gd name="connsiteX1" fmla="*/ 2036130 w 2036130"/>
                    <a:gd name="connsiteY1" fmla="*/ 0 h 2033639"/>
                    <a:gd name="connsiteX2" fmla="*/ 2036130 w 2036130"/>
                    <a:gd name="connsiteY2" fmla="*/ 2033639 h 2033639"/>
                    <a:gd name="connsiteX3" fmla="*/ 0 w 2036130"/>
                    <a:gd name="connsiteY3" fmla="*/ 2033639 h 2033639"/>
                    <a:gd name="connsiteX4" fmla="*/ 0 w 2036130"/>
                    <a:gd name="connsiteY4" fmla="*/ 0 h 2033639"/>
                    <a:gd name="connsiteX0" fmla="*/ 60040 w 2036130"/>
                    <a:gd name="connsiteY0" fmla="*/ 154086 h 2033639"/>
                    <a:gd name="connsiteX1" fmla="*/ 2036130 w 2036130"/>
                    <a:gd name="connsiteY1" fmla="*/ 0 h 2033639"/>
                    <a:gd name="connsiteX2" fmla="*/ 2036130 w 2036130"/>
                    <a:gd name="connsiteY2" fmla="*/ 2033639 h 2033639"/>
                    <a:gd name="connsiteX3" fmla="*/ 0 w 2036130"/>
                    <a:gd name="connsiteY3" fmla="*/ 2033639 h 2033639"/>
                    <a:gd name="connsiteX4" fmla="*/ 60040 w 2036130"/>
                    <a:gd name="connsiteY4" fmla="*/ 154086 h 2033639"/>
                    <a:gd name="connsiteX0" fmla="*/ 0 w 1976090"/>
                    <a:gd name="connsiteY0" fmla="*/ 154086 h 2033639"/>
                    <a:gd name="connsiteX1" fmla="*/ 1976090 w 1976090"/>
                    <a:gd name="connsiteY1" fmla="*/ 0 h 2033639"/>
                    <a:gd name="connsiteX2" fmla="*/ 1976090 w 1976090"/>
                    <a:gd name="connsiteY2" fmla="*/ 2033639 h 2033639"/>
                    <a:gd name="connsiteX3" fmla="*/ 144856 w 1976090"/>
                    <a:gd name="connsiteY3" fmla="*/ 1793513 h 2033639"/>
                    <a:gd name="connsiteX4" fmla="*/ 0 w 1976090"/>
                    <a:gd name="connsiteY4" fmla="*/ 154086 h 2033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76090" h="2033639">
                      <a:moveTo>
                        <a:pt x="0" y="154086"/>
                      </a:moveTo>
                      <a:lnTo>
                        <a:pt x="1976090" y="0"/>
                      </a:lnTo>
                      <a:lnTo>
                        <a:pt x="1976090" y="2033639"/>
                      </a:lnTo>
                      <a:lnTo>
                        <a:pt x="144856" y="1793513"/>
                      </a:lnTo>
                      <a:lnTo>
                        <a:pt x="0" y="154086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36" name="组合 35"/>
                <p:cNvGrpSpPr/>
                <p:nvPr userDrawn="1"/>
              </p:nvGrpSpPr>
              <p:grpSpPr>
                <a:xfrm>
                  <a:off x="2598891" y="23813"/>
                  <a:ext cx="1543154" cy="1615108"/>
                  <a:chOff x="1659374" y="38783"/>
                  <a:chExt cx="1543154" cy="1615108"/>
                </a:xfrm>
              </p:grpSpPr>
              <p:grpSp>
                <p:nvGrpSpPr>
                  <p:cNvPr id="37" name="组合 36"/>
                  <p:cNvGrpSpPr/>
                  <p:nvPr userDrawn="1"/>
                </p:nvGrpSpPr>
                <p:grpSpPr>
                  <a:xfrm>
                    <a:off x="1659374" y="38783"/>
                    <a:ext cx="1543154" cy="1615108"/>
                    <a:chOff x="1659374" y="38783"/>
                    <a:chExt cx="1543154" cy="1615108"/>
                  </a:xfrm>
                </p:grpSpPr>
                <p:sp>
                  <p:nvSpPr>
                    <p:cNvPr id="41" name="矩形 40"/>
                    <p:cNvSpPr/>
                    <p:nvPr userDrawn="1"/>
                  </p:nvSpPr>
                  <p:spPr>
                    <a:xfrm rot="20980879">
                      <a:off x="1659374" y="65083"/>
                      <a:ext cx="1543154" cy="46556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2" name="矩形 41"/>
                    <p:cNvSpPr/>
                    <p:nvPr userDrawn="1"/>
                  </p:nvSpPr>
                  <p:spPr>
                    <a:xfrm rot="15510091">
                      <a:off x="1768424" y="621858"/>
                      <a:ext cx="1615108" cy="448958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38" name="组合 37"/>
                  <p:cNvGrpSpPr/>
                  <p:nvPr userDrawn="1"/>
                </p:nvGrpSpPr>
                <p:grpSpPr>
                  <a:xfrm>
                    <a:off x="1850814" y="111290"/>
                    <a:ext cx="1160275" cy="1375545"/>
                    <a:chOff x="1784615" y="126100"/>
                    <a:chExt cx="1276515" cy="1422484"/>
                  </a:xfrm>
                </p:grpSpPr>
                <p:sp>
                  <p:nvSpPr>
                    <p:cNvPr id="39" name="矩形 38"/>
                    <p:cNvSpPr/>
                    <p:nvPr userDrawn="1"/>
                  </p:nvSpPr>
                  <p:spPr>
                    <a:xfrm rot="20980879">
                      <a:off x="1784615" y="126100"/>
                      <a:ext cx="1276515" cy="367003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0" name="矩形 39"/>
                    <p:cNvSpPr/>
                    <p:nvPr userDrawn="1"/>
                  </p:nvSpPr>
                  <p:spPr>
                    <a:xfrm rot="15510091">
                      <a:off x="1923520" y="699409"/>
                      <a:ext cx="1351782" cy="346567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</p:grpSp>
          <p:grpSp>
            <p:nvGrpSpPr>
              <p:cNvPr id="29" name="组合 28"/>
              <p:cNvGrpSpPr/>
              <p:nvPr userDrawn="1"/>
            </p:nvGrpSpPr>
            <p:grpSpPr>
              <a:xfrm>
                <a:off x="3645942" y="-99524"/>
                <a:ext cx="1986373" cy="1998555"/>
                <a:chOff x="3645942" y="-99524"/>
                <a:chExt cx="1986373" cy="1998555"/>
              </a:xfrm>
            </p:grpSpPr>
            <p:sp>
              <p:nvSpPr>
                <p:cNvPr id="30" name="矩形 33"/>
                <p:cNvSpPr/>
                <p:nvPr userDrawn="1"/>
              </p:nvSpPr>
              <p:spPr>
                <a:xfrm>
                  <a:off x="3645942" y="-99524"/>
                  <a:ext cx="1986373" cy="1998555"/>
                </a:xfrm>
                <a:custGeom>
                  <a:avLst/>
                  <a:gdLst>
                    <a:gd name="connsiteX0" fmla="*/ 0 w 1986373"/>
                    <a:gd name="connsiteY0" fmla="*/ 0 h 1998555"/>
                    <a:gd name="connsiteX1" fmla="*/ 1986373 w 1986373"/>
                    <a:gd name="connsiteY1" fmla="*/ 0 h 1998555"/>
                    <a:gd name="connsiteX2" fmla="*/ 1986373 w 1986373"/>
                    <a:gd name="connsiteY2" fmla="*/ 1998555 h 1998555"/>
                    <a:gd name="connsiteX3" fmla="*/ 0 w 1986373"/>
                    <a:gd name="connsiteY3" fmla="*/ 1998555 h 1998555"/>
                    <a:gd name="connsiteX4" fmla="*/ 0 w 1986373"/>
                    <a:gd name="connsiteY4" fmla="*/ 0 h 1998555"/>
                    <a:gd name="connsiteX0" fmla="*/ 0 w 1986373"/>
                    <a:gd name="connsiteY0" fmla="*/ 0 h 1998555"/>
                    <a:gd name="connsiteX1" fmla="*/ 1986373 w 1986373"/>
                    <a:gd name="connsiteY1" fmla="*/ 0 h 1998555"/>
                    <a:gd name="connsiteX2" fmla="*/ 1684816 w 1986373"/>
                    <a:gd name="connsiteY2" fmla="*/ 1823457 h 1998555"/>
                    <a:gd name="connsiteX3" fmla="*/ 0 w 1986373"/>
                    <a:gd name="connsiteY3" fmla="*/ 1998555 h 1998555"/>
                    <a:gd name="connsiteX4" fmla="*/ 0 w 1986373"/>
                    <a:gd name="connsiteY4" fmla="*/ 0 h 1998555"/>
                    <a:gd name="connsiteX0" fmla="*/ 0 w 1986373"/>
                    <a:gd name="connsiteY0" fmla="*/ 97277 h 1998555"/>
                    <a:gd name="connsiteX1" fmla="*/ 1986373 w 1986373"/>
                    <a:gd name="connsiteY1" fmla="*/ 0 h 1998555"/>
                    <a:gd name="connsiteX2" fmla="*/ 1684816 w 1986373"/>
                    <a:gd name="connsiteY2" fmla="*/ 1823457 h 1998555"/>
                    <a:gd name="connsiteX3" fmla="*/ 0 w 1986373"/>
                    <a:gd name="connsiteY3" fmla="*/ 1998555 h 1998555"/>
                    <a:gd name="connsiteX4" fmla="*/ 0 w 1986373"/>
                    <a:gd name="connsiteY4" fmla="*/ 97277 h 19985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86373" h="1998555">
                      <a:moveTo>
                        <a:pt x="0" y="97277"/>
                      </a:moveTo>
                      <a:lnTo>
                        <a:pt x="1986373" y="0"/>
                      </a:lnTo>
                      <a:lnTo>
                        <a:pt x="1684816" y="1823457"/>
                      </a:lnTo>
                      <a:lnTo>
                        <a:pt x="0" y="1998555"/>
                      </a:lnTo>
                      <a:lnTo>
                        <a:pt x="0" y="97277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31" name="组合 30"/>
                <p:cNvGrpSpPr/>
                <p:nvPr userDrawn="1"/>
              </p:nvGrpSpPr>
              <p:grpSpPr>
                <a:xfrm rot="812696">
                  <a:off x="3827613" y="81909"/>
                  <a:ext cx="1257735" cy="1700727"/>
                  <a:chOff x="3346650" y="-83297"/>
                  <a:chExt cx="1645904" cy="2189312"/>
                </a:xfrm>
              </p:grpSpPr>
              <p:sp>
                <p:nvSpPr>
                  <p:cNvPr id="32" name="矩形 22"/>
                  <p:cNvSpPr/>
                  <p:nvPr userDrawn="1"/>
                </p:nvSpPr>
                <p:spPr>
                  <a:xfrm rot="21004698">
                    <a:off x="3346650" y="-83297"/>
                    <a:ext cx="1645904" cy="501767"/>
                  </a:xfrm>
                  <a:custGeom>
                    <a:avLst/>
                    <a:gdLst>
                      <a:gd name="connsiteX0" fmla="*/ 0 w 1741251"/>
                      <a:gd name="connsiteY0" fmla="*/ 0 h 423659"/>
                      <a:gd name="connsiteX1" fmla="*/ 1741251 w 1741251"/>
                      <a:gd name="connsiteY1" fmla="*/ 0 h 423659"/>
                      <a:gd name="connsiteX2" fmla="*/ 1741251 w 1741251"/>
                      <a:gd name="connsiteY2" fmla="*/ 423659 h 423659"/>
                      <a:gd name="connsiteX3" fmla="*/ 0 w 1741251"/>
                      <a:gd name="connsiteY3" fmla="*/ 423659 h 423659"/>
                      <a:gd name="connsiteX4" fmla="*/ 0 w 1741251"/>
                      <a:gd name="connsiteY4" fmla="*/ 0 h 423659"/>
                      <a:gd name="connsiteX0" fmla="*/ 0 w 1749631"/>
                      <a:gd name="connsiteY0" fmla="*/ 47910 h 471569"/>
                      <a:gd name="connsiteX1" fmla="*/ 1749631 w 1749631"/>
                      <a:gd name="connsiteY1" fmla="*/ 0 h 471569"/>
                      <a:gd name="connsiteX2" fmla="*/ 1741251 w 1749631"/>
                      <a:gd name="connsiteY2" fmla="*/ 471569 h 471569"/>
                      <a:gd name="connsiteX3" fmla="*/ 0 w 1749631"/>
                      <a:gd name="connsiteY3" fmla="*/ 471569 h 471569"/>
                      <a:gd name="connsiteX4" fmla="*/ 0 w 1749631"/>
                      <a:gd name="connsiteY4" fmla="*/ 47910 h 471569"/>
                      <a:gd name="connsiteX0" fmla="*/ 0 w 1784134"/>
                      <a:gd name="connsiteY0" fmla="*/ 47910 h 508696"/>
                      <a:gd name="connsiteX1" fmla="*/ 1749631 w 1784134"/>
                      <a:gd name="connsiteY1" fmla="*/ 0 h 508696"/>
                      <a:gd name="connsiteX2" fmla="*/ 1784134 w 1784134"/>
                      <a:gd name="connsiteY2" fmla="*/ 508696 h 508696"/>
                      <a:gd name="connsiteX3" fmla="*/ 0 w 1784134"/>
                      <a:gd name="connsiteY3" fmla="*/ 471569 h 508696"/>
                      <a:gd name="connsiteX4" fmla="*/ 0 w 1784134"/>
                      <a:gd name="connsiteY4" fmla="*/ 47910 h 5086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84134" h="508696">
                        <a:moveTo>
                          <a:pt x="0" y="47910"/>
                        </a:moveTo>
                        <a:lnTo>
                          <a:pt x="1749631" y="0"/>
                        </a:lnTo>
                        <a:lnTo>
                          <a:pt x="1784134" y="508696"/>
                        </a:lnTo>
                        <a:lnTo>
                          <a:pt x="0" y="471569"/>
                        </a:lnTo>
                        <a:lnTo>
                          <a:pt x="0" y="47910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3" name="矩形 32"/>
                  <p:cNvSpPr/>
                  <p:nvPr userDrawn="1"/>
                </p:nvSpPr>
                <p:spPr>
                  <a:xfrm rot="20943365">
                    <a:off x="3506772" y="49063"/>
                    <a:ext cx="463043" cy="205695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34" name="矩形 33"/>
                  <p:cNvSpPr/>
                  <p:nvPr userDrawn="1"/>
                </p:nvSpPr>
                <p:spPr>
                  <a:xfrm rot="21049378">
                    <a:off x="3537828" y="801670"/>
                    <a:ext cx="1210832" cy="369651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</p:grpSp>
        <p:sp>
          <p:nvSpPr>
            <p:cNvPr id="24" name="椭圆 23"/>
            <p:cNvSpPr/>
            <p:nvPr userDrawn="1"/>
          </p:nvSpPr>
          <p:spPr>
            <a:xfrm>
              <a:off x="419756" y="586904"/>
              <a:ext cx="275757" cy="2757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 userDrawn="1"/>
          </p:nvSpPr>
          <p:spPr>
            <a:xfrm>
              <a:off x="458116" y="643523"/>
              <a:ext cx="199035" cy="19903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 userDrawn="1"/>
          </p:nvSpPr>
          <p:spPr>
            <a:xfrm>
              <a:off x="486112" y="676085"/>
              <a:ext cx="137322" cy="13732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70837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95526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1BC9-25B5-4F38-800C-B0AF917E3E2A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5EA9-D98F-483F-BD02-34E01E5F64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60922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1BC9-25B5-4F38-800C-B0AF917E3E2A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5EA9-D98F-483F-BD02-34E01E5F64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52909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组合 70"/>
          <p:cNvGrpSpPr/>
          <p:nvPr userDrawn="1"/>
        </p:nvGrpSpPr>
        <p:grpSpPr>
          <a:xfrm>
            <a:off x="196881" y="108548"/>
            <a:ext cx="2834196" cy="1255647"/>
            <a:chOff x="128788" y="-66550"/>
            <a:chExt cx="2834196" cy="1255647"/>
          </a:xfrm>
        </p:grpSpPr>
        <p:sp>
          <p:nvSpPr>
            <p:cNvPr id="69" name="矩形 68"/>
            <p:cNvSpPr/>
            <p:nvPr userDrawn="1"/>
          </p:nvSpPr>
          <p:spPr>
            <a:xfrm rot="20575072">
              <a:off x="128788" y="169405"/>
              <a:ext cx="1093447" cy="101969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3" name="矩形 62"/>
            <p:cNvSpPr/>
            <p:nvPr userDrawn="1"/>
          </p:nvSpPr>
          <p:spPr>
            <a:xfrm rot="20429319">
              <a:off x="280533" y="211235"/>
              <a:ext cx="940551" cy="92346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68" name="组合 67"/>
            <p:cNvGrpSpPr/>
            <p:nvPr userDrawn="1"/>
          </p:nvGrpSpPr>
          <p:grpSpPr>
            <a:xfrm>
              <a:off x="449208" y="263537"/>
              <a:ext cx="786130" cy="779788"/>
              <a:chOff x="1836759" y="-986199"/>
              <a:chExt cx="786130" cy="779788"/>
            </a:xfrm>
          </p:grpSpPr>
          <p:grpSp>
            <p:nvGrpSpPr>
              <p:cNvPr id="64" name="组合 63"/>
              <p:cNvGrpSpPr/>
              <p:nvPr userDrawn="1"/>
            </p:nvGrpSpPr>
            <p:grpSpPr>
              <a:xfrm rot="1040303">
                <a:off x="1836759" y="-986199"/>
                <a:ext cx="786130" cy="779788"/>
                <a:chOff x="580788" y="243125"/>
                <a:chExt cx="1578752" cy="1460425"/>
              </a:xfrm>
            </p:grpSpPr>
            <p:sp>
              <p:nvSpPr>
                <p:cNvPr id="65" name="椭圆 10"/>
                <p:cNvSpPr/>
                <p:nvPr userDrawn="1"/>
              </p:nvSpPr>
              <p:spPr>
                <a:xfrm>
                  <a:off x="580788" y="243125"/>
                  <a:ext cx="1478416" cy="1460425"/>
                </a:xfrm>
                <a:custGeom>
                  <a:avLst/>
                  <a:gdLst>
                    <a:gd name="connsiteX0" fmla="*/ 0 w 1498060"/>
                    <a:gd name="connsiteY0" fmla="*/ 729575 h 1459149"/>
                    <a:gd name="connsiteX1" fmla="*/ 749030 w 1498060"/>
                    <a:gd name="connsiteY1" fmla="*/ 0 h 1459149"/>
                    <a:gd name="connsiteX2" fmla="*/ 1498060 w 1498060"/>
                    <a:gd name="connsiteY2" fmla="*/ 729575 h 1459149"/>
                    <a:gd name="connsiteX3" fmla="*/ 749030 w 1498060"/>
                    <a:gd name="connsiteY3" fmla="*/ 1459150 h 1459149"/>
                    <a:gd name="connsiteX4" fmla="*/ 0 w 1498060"/>
                    <a:gd name="connsiteY4" fmla="*/ 729575 h 1459149"/>
                    <a:gd name="connsiteX0" fmla="*/ 0 w 1449421"/>
                    <a:gd name="connsiteY0" fmla="*/ 758810 h 1459259"/>
                    <a:gd name="connsiteX1" fmla="*/ 700391 w 1449421"/>
                    <a:gd name="connsiteY1" fmla="*/ 52 h 1459259"/>
                    <a:gd name="connsiteX2" fmla="*/ 1449421 w 1449421"/>
                    <a:gd name="connsiteY2" fmla="*/ 729627 h 1459259"/>
                    <a:gd name="connsiteX3" fmla="*/ 700391 w 1449421"/>
                    <a:gd name="connsiteY3" fmla="*/ 1459202 h 1459259"/>
                    <a:gd name="connsiteX4" fmla="*/ 0 w 1449421"/>
                    <a:gd name="connsiteY4" fmla="*/ 758810 h 1459259"/>
                    <a:gd name="connsiteX0" fmla="*/ 28543 w 1477964"/>
                    <a:gd name="connsiteY0" fmla="*/ 758810 h 1491721"/>
                    <a:gd name="connsiteX1" fmla="*/ 728934 w 1477964"/>
                    <a:gd name="connsiteY1" fmla="*/ 52 h 1491721"/>
                    <a:gd name="connsiteX2" fmla="*/ 1477964 w 1477964"/>
                    <a:gd name="connsiteY2" fmla="*/ 729627 h 1491721"/>
                    <a:gd name="connsiteX3" fmla="*/ 728934 w 1477964"/>
                    <a:gd name="connsiteY3" fmla="*/ 1459202 h 1491721"/>
                    <a:gd name="connsiteX4" fmla="*/ 193913 w 1477964"/>
                    <a:gd name="connsiteY4" fmla="*/ 1303559 h 1491721"/>
                    <a:gd name="connsiteX5" fmla="*/ 28543 w 1477964"/>
                    <a:gd name="connsiteY5" fmla="*/ 758810 h 1491721"/>
                    <a:gd name="connsiteX0" fmla="*/ 28543 w 1529782"/>
                    <a:gd name="connsiteY0" fmla="*/ 758790 h 1460392"/>
                    <a:gd name="connsiteX1" fmla="*/ 728934 w 1529782"/>
                    <a:gd name="connsiteY1" fmla="*/ 32 h 1460392"/>
                    <a:gd name="connsiteX2" fmla="*/ 1477964 w 1529782"/>
                    <a:gd name="connsiteY2" fmla="*/ 729607 h 1460392"/>
                    <a:gd name="connsiteX3" fmla="*/ 1400143 w 1529782"/>
                    <a:gd name="connsiteY3" fmla="*/ 1245173 h 1460392"/>
                    <a:gd name="connsiteX4" fmla="*/ 728934 w 1529782"/>
                    <a:gd name="connsiteY4" fmla="*/ 1459182 h 1460392"/>
                    <a:gd name="connsiteX5" fmla="*/ 193913 w 1529782"/>
                    <a:gd name="connsiteY5" fmla="*/ 1303539 h 1460392"/>
                    <a:gd name="connsiteX6" fmla="*/ 28543 w 1529782"/>
                    <a:gd name="connsiteY6" fmla="*/ 758790 h 1460392"/>
                    <a:gd name="connsiteX0" fmla="*/ 28543 w 1504087"/>
                    <a:gd name="connsiteY0" fmla="*/ 776661 h 1478263"/>
                    <a:gd name="connsiteX1" fmla="*/ 728934 w 1504087"/>
                    <a:gd name="connsiteY1" fmla="*/ 17903 h 1478263"/>
                    <a:gd name="connsiteX2" fmla="*/ 1195862 w 1504087"/>
                    <a:gd name="connsiteY2" fmla="*/ 280550 h 1478263"/>
                    <a:gd name="connsiteX3" fmla="*/ 1477964 w 1504087"/>
                    <a:gd name="connsiteY3" fmla="*/ 747478 h 1478263"/>
                    <a:gd name="connsiteX4" fmla="*/ 1400143 w 1504087"/>
                    <a:gd name="connsiteY4" fmla="*/ 1263044 h 1478263"/>
                    <a:gd name="connsiteX5" fmla="*/ 728934 w 1504087"/>
                    <a:gd name="connsiteY5" fmla="*/ 1477053 h 1478263"/>
                    <a:gd name="connsiteX6" fmla="*/ 193913 w 1504087"/>
                    <a:gd name="connsiteY6" fmla="*/ 1321410 h 1478263"/>
                    <a:gd name="connsiteX7" fmla="*/ 28543 w 1504087"/>
                    <a:gd name="connsiteY7" fmla="*/ 776661 h 1478263"/>
                    <a:gd name="connsiteX0" fmla="*/ 2872 w 1478416"/>
                    <a:gd name="connsiteY0" fmla="*/ 758823 h 1460425"/>
                    <a:gd name="connsiteX1" fmla="*/ 275247 w 1478416"/>
                    <a:gd name="connsiteY1" fmla="*/ 243258 h 1460425"/>
                    <a:gd name="connsiteX2" fmla="*/ 703263 w 1478416"/>
                    <a:gd name="connsiteY2" fmla="*/ 65 h 1460425"/>
                    <a:gd name="connsiteX3" fmla="*/ 1170191 w 1478416"/>
                    <a:gd name="connsiteY3" fmla="*/ 262712 h 1460425"/>
                    <a:gd name="connsiteX4" fmla="*/ 1452293 w 1478416"/>
                    <a:gd name="connsiteY4" fmla="*/ 729640 h 1460425"/>
                    <a:gd name="connsiteX5" fmla="*/ 1374472 w 1478416"/>
                    <a:gd name="connsiteY5" fmla="*/ 1245206 h 1460425"/>
                    <a:gd name="connsiteX6" fmla="*/ 703263 w 1478416"/>
                    <a:gd name="connsiteY6" fmla="*/ 1459215 h 1460425"/>
                    <a:gd name="connsiteX7" fmla="*/ 168242 w 1478416"/>
                    <a:gd name="connsiteY7" fmla="*/ 1303572 h 1460425"/>
                    <a:gd name="connsiteX8" fmla="*/ 2872 w 1478416"/>
                    <a:gd name="connsiteY8" fmla="*/ 758823 h 1460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78416" h="1460425">
                      <a:moveTo>
                        <a:pt x="2872" y="758823"/>
                      </a:moveTo>
                      <a:cubicBezTo>
                        <a:pt x="20706" y="582104"/>
                        <a:pt x="158515" y="369718"/>
                        <a:pt x="275247" y="243258"/>
                      </a:cubicBezTo>
                      <a:cubicBezTo>
                        <a:pt x="391979" y="116798"/>
                        <a:pt x="554106" y="-3177"/>
                        <a:pt x="703263" y="65"/>
                      </a:cubicBezTo>
                      <a:cubicBezTo>
                        <a:pt x="852420" y="3307"/>
                        <a:pt x="1045353" y="141116"/>
                        <a:pt x="1170191" y="262712"/>
                      </a:cubicBezTo>
                      <a:cubicBezTo>
                        <a:pt x="1295029" y="384308"/>
                        <a:pt x="1411761" y="572376"/>
                        <a:pt x="1452293" y="729640"/>
                      </a:cubicBezTo>
                      <a:cubicBezTo>
                        <a:pt x="1492825" y="886904"/>
                        <a:pt x="1499310" y="1123610"/>
                        <a:pt x="1374472" y="1245206"/>
                      </a:cubicBezTo>
                      <a:cubicBezTo>
                        <a:pt x="1249634" y="1366802"/>
                        <a:pt x="904301" y="1449487"/>
                        <a:pt x="703263" y="1459215"/>
                      </a:cubicBezTo>
                      <a:cubicBezTo>
                        <a:pt x="502225" y="1468943"/>
                        <a:pt x="284974" y="1420304"/>
                        <a:pt x="168242" y="1303572"/>
                      </a:cubicBezTo>
                      <a:cubicBezTo>
                        <a:pt x="51510" y="1186840"/>
                        <a:pt x="-14962" y="935542"/>
                        <a:pt x="2872" y="75882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6" name="椭圆 65"/>
                <p:cNvSpPr/>
                <p:nvPr userDrawn="1"/>
              </p:nvSpPr>
              <p:spPr>
                <a:xfrm>
                  <a:off x="948862" y="640450"/>
                  <a:ext cx="742268" cy="665774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7" name="任意多边形 66"/>
                <p:cNvSpPr/>
                <p:nvPr userDrawn="1"/>
              </p:nvSpPr>
              <p:spPr>
                <a:xfrm>
                  <a:off x="1517515" y="544749"/>
                  <a:ext cx="642025" cy="525294"/>
                </a:xfrm>
                <a:custGeom>
                  <a:avLst/>
                  <a:gdLst>
                    <a:gd name="connsiteX0" fmla="*/ 0 w 642025"/>
                    <a:gd name="connsiteY0" fmla="*/ 155642 h 525294"/>
                    <a:gd name="connsiteX1" fmla="*/ 291830 w 642025"/>
                    <a:gd name="connsiteY1" fmla="*/ 0 h 525294"/>
                    <a:gd name="connsiteX2" fmla="*/ 642025 w 642025"/>
                    <a:gd name="connsiteY2" fmla="*/ 321013 h 525294"/>
                    <a:gd name="connsiteX3" fmla="*/ 136187 w 642025"/>
                    <a:gd name="connsiteY3" fmla="*/ 525294 h 525294"/>
                    <a:gd name="connsiteX4" fmla="*/ 0 w 642025"/>
                    <a:gd name="connsiteY4" fmla="*/ 155642 h 5252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2025" h="525294">
                      <a:moveTo>
                        <a:pt x="0" y="155642"/>
                      </a:moveTo>
                      <a:lnTo>
                        <a:pt x="291830" y="0"/>
                      </a:lnTo>
                      <a:lnTo>
                        <a:pt x="642025" y="321013"/>
                      </a:lnTo>
                      <a:lnTo>
                        <a:pt x="136187" y="525294"/>
                      </a:lnTo>
                      <a:lnTo>
                        <a:pt x="0" y="155642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44" name="椭圆 43"/>
              <p:cNvSpPr/>
              <p:nvPr userDrawn="1"/>
            </p:nvSpPr>
            <p:spPr>
              <a:xfrm>
                <a:off x="2057645" y="-730241"/>
                <a:ext cx="275757" cy="27575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椭圆 44"/>
              <p:cNvSpPr/>
              <p:nvPr userDrawn="1"/>
            </p:nvSpPr>
            <p:spPr>
              <a:xfrm>
                <a:off x="2096005" y="-673622"/>
                <a:ext cx="199035" cy="199035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46" name="椭圆 45"/>
              <p:cNvSpPr/>
              <p:nvPr userDrawn="1"/>
            </p:nvSpPr>
            <p:spPr>
              <a:xfrm>
                <a:off x="2124001" y="-641060"/>
                <a:ext cx="137322" cy="13732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8" name="组合 47"/>
            <p:cNvGrpSpPr/>
            <p:nvPr userDrawn="1"/>
          </p:nvGrpSpPr>
          <p:grpSpPr>
            <a:xfrm>
              <a:off x="1130223" y="-66550"/>
              <a:ext cx="983982" cy="1085853"/>
              <a:chOff x="2500062" y="-202089"/>
              <a:chExt cx="1976090" cy="2033639"/>
            </a:xfrm>
          </p:grpSpPr>
          <p:sp>
            <p:nvSpPr>
              <p:cNvPr id="55" name="矩形 30"/>
              <p:cNvSpPr/>
              <p:nvPr userDrawn="1"/>
            </p:nvSpPr>
            <p:spPr>
              <a:xfrm rot="21192982">
                <a:off x="2500062" y="-202089"/>
                <a:ext cx="1976090" cy="2033639"/>
              </a:xfrm>
              <a:custGeom>
                <a:avLst/>
                <a:gdLst>
                  <a:gd name="connsiteX0" fmla="*/ 0 w 2036130"/>
                  <a:gd name="connsiteY0" fmla="*/ 0 h 2033639"/>
                  <a:gd name="connsiteX1" fmla="*/ 2036130 w 2036130"/>
                  <a:gd name="connsiteY1" fmla="*/ 0 h 2033639"/>
                  <a:gd name="connsiteX2" fmla="*/ 2036130 w 2036130"/>
                  <a:gd name="connsiteY2" fmla="*/ 2033639 h 2033639"/>
                  <a:gd name="connsiteX3" fmla="*/ 0 w 2036130"/>
                  <a:gd name="connsiteY3" fmla="*/ 2033639 h 2033639"/>
                  <a:gd name="connsiteX4" fmla="*/ 0 w 2036130"/>
                  <a:gd name="connsiteY4" fmla="*/ 0 h 2033639"/>
                  <a:gd name="connsiteX0" fmla="*/ 60040 w 2036130"/>
                  <a:gd name="connsiteY0" fmla="*/ 154086 h 2033639"/>
                  <a:gd name="connsiteX1" fmla="*/ 2036130 w 2036130"/>
                  <a:gd name="connsiteY1" fmla="*/ 0 h 2033639"/>
                  <a:gd name="connsiteX2" fmla="*/ 2036130 w 2036130"/>
                  <a:gd name="connsiteY2" fmla="*/ 2033639 h 2033639"/>
                  <a:gd name="connsiteX3" fmla="*/ 0 w 2036130"/>
                  <a:gd name="connsiteY3" fmla="*/ 2033639 h 2033639"/>
                  <a:gd name="connsiteX4" fmla="*/ 60040 w 2036130"/>
                  <a:gd name="connsiteY4" fmla="*/ 154086 h 2033639"/>
                  <a:gd name="connsiteX0" fmla="*/ 0 w 1976090"/>
                  <a:gd name="connsiteY0" fmla="*/ 154086 h 2033639"/>
                  <a:gd name="connsiteX1" fmla="*/ 1976090 w 1976090"/>
                  <a:gd name="connsiteY1" fmla="*/ 0 h 2033639"/>
                  <a:gd name="connsiteX2" fmla="*/ 1976090 w 1976090"/>
                  <a:gd name="connsiteY2" fmla="*/ 2033639 h 2033639"/>
                  <a:gd name="connsiteX3" fmla="*/ 144856 w 1976090"/>
                  <a:gd name="connsiteY3" fmla="*/ 1793513 h 2033639"/>
                  <a:gd name="connsiteX4" fmla="*/ 0 w 1976090"/>
                  <a:gd name="connsiteY4" fmla="*/ 154086 h 2033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76090" h="2033639">
                    <a:moveTo>
                      <a:pt x="0" y="154086"/>
                    </a:moveTo>
                    <a:lnTo>
                      <a:pt x="1976090" y="0"/>
                    </a:lnTo>
                    <a:lnTo>
                      <a:pt x="1976090" y="2033639"/>
                    </a:lnTo>
                    <a:lnTo>
                      <a:pt x="144856" y="1793513"/>
                    </a:lnTo>
                    <a:lnTo>
                      <a:pt x="0" y="154086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56" name="组合 55"/>
              <p:cNvGrpSpPr/>
              <p:nvPr userDrawn="1"/>
            </p:nvGrpSpPr>
            <p:grpSpPr>
              <a:xfrm>
                <a:off x="2598891" y="23813"/>
                <a:ext cx="1543154" cy="1615108"/>
                <a:chOff x="1659374" y="38783"/>
                <a:chExt cx="1543154" cy="1615108"/>
              </a:xfrm>
            </p:grpSpPr>
            <p:grpSp>
              <p:nvGrpSpPr>
                <p:cNvPr id="57" name="组合 56"/>
                <p:cNvGrpSpPr/>
                <p:nvPr userDrawn="1"/>
              </p:nvGrpSpPr>
              <p:grpSpPr>
                <a:xfrm>
                  <a:off x="1659374" y="38783"/>
                  <a:ext cx="1543154" cy="1615108"/>
                  <a:chOff x="1659374" y="38783"/>
                  <a:chExt cx="1543154" cy="1615108"/>
                </a:xfrm>
              </p:grpSpPr>
              <p:sp>
                <p:nvSpPr>
                  <p:cNvPr id="61" name="矩形 60"/>
                  <p:cNvSpPr/>
                  <p:nvPr userDrawn="1"/>
                </p:nvSpPr>
                <p:spPr>
                  <a:xfrm rot="20980879">
                    <a:off x="1659374" y="65083"/>
                    <a:ext cx="1543154" cy="465560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2" name="矩形 61"/>
                  <p:cNvSpPr/>
                  <p:nvPr userDrawn="1"/>
                </p:nvSpPr>
                <p:spPr>
                  <a:xfrm rot="15510091">
                    <a:off x="1768424" y="621858"/>
                    <a:ext cx="1615108" cy="448958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58" name="组合 57"/>
                <p:cNvGrpSpPr/>
                <p:nvPr userDrawn="1"/>
              </p:nvGrpSpPr>
              <p:grpSpPr>
                <a:xfrm>
                  <a:off x="1850814" y="111290"/>
                  <a:ext cx="1160275" cy="1375545"/>
                  <a:chOff x="1784615" y="126100"/>
                  <a:chExt cx="1276515" cy="1422484"/>
                </a:xfrm>
              </p:grpSpPr>
              <p:sp>
                <p:nvSpPr>
                  <p:cNvPr id="59" name="矩形 58"/>
                  <p:cNvSpPr/>
                  <p:nvPr userDrawn="1"/>
                </p:nvSpPr>
                <p:spPr>
                  <a:xfrm rot="20980879">
                    <a:off x="1784615" y="126100"/>
                    <a:ext cx="1276515" cy="367003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0" name="矩形 59"/>
                  <p:cNvSpPr/>
                  <p:nvPr userDrawn="1"/>
                </p:nvSpPr>
                <p:spPr>
                  <a:xfrm rot="15510091">
                    <a:off x="1923520" y="699409"/>
                    <a:ext cx="1351782" cy="346568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</p:grpSp>
        <p:grpSp>
          <p:nvGrpSpPr>
            <p:cNvPr id="49" name="组合 48"/>
            <p:cNvGrpSpPr/>
            <p:nvPr userDrawn="1"/>
          </p:nvGrpSpPr>
          <p:grpSpPr>
            <a:xfrm>
              <a:off x="1973882" y="-36832"/>
              <a:ext cx="989102" cy="1067120"/>
              <a:chOff x="3645942" y="-99524"/>
              <a:chExt cx="1986373" cy="1998555"/>
            </a:xfrm>
          </p:grpSpPr>
          <p:sp>
            <p:nvSpPr>
              <p:cNvPr id="50" name="矩形 33"/>
              <p:cNvSpPr/>
              <p:nvPr userDrawn="1"/>
            </p:nvSpPr>
            <p:spPr>
              <a:xfrm>
                <a:off x="3645942" y="-99524"/>
                <a:ext cx="1986373" cy="1998555"/>
              </a:xfrm>
              <a:custGeom>
                <a:avLst/>
                <a:gdLst>
                  <a:gd name="connsiteX0" fmla="*/ 0 w 1986373"/>
                  <a:gd name="connsiteY0" fmla="*/ 0 h 1998555"/>
                  <a:gd name="connsiteX1" fmla="*/ 1986373 w 1986373"/>
                  <a:gd name="connsiteY1" fmla="*/ 0 h 1998555"/>
                  <a:gd name="connsiteX2" fmla="*/ 1986373 w 1986373"/>
                  <a:gd name="connsiteY2" fmla="*/ 1998555 h 1998555"/>
                  <a:gd name="connsiteX3" fmla="*/ 0 w 1986373"/>
                  <a:gd name="connsiteY3" fmla="*/ 1998555 h 1998555"/>
                  <a:gd name="connsiteX4" fmla="*/ 0 w 1986373"/>
                  <a:gd name="connsiteY4" fmla="*/ 0 h 1998555"/>
                  <a:gd name="connsiteX0" fmla="*/ 0 w 1986373"/>
                  <a:gd name="connsiteY0" fmla="*/ 0 h 1998555"/>
                  <a:gd name="connsiteX1" fmla="*/ 1986373 w 1986373"/>
                  <a:gd name="connsiteY1" fmla="*/ 0 h 1998555"/>
                  <a:gd name="connsiteX2" fmla="*/ 1684816 w 1986373"/>
                  <a:gd name="connsiteY2" fmla="*/ 1823457 h 1998555"/>
                  <a:gd name="connsiteX3" fmla="*/ 0 w 1986373"/>
                  <a:gd name="connsiteY3" fmla="*/ 1998555 h 1998555"/>
                  <a:gd name="connsiteX4" fmla="*/ 0 w 1986373"/>
                  <a:gd name="connsiteY4" fmla="*/ 0 h 1998555"/>
                  <a:gd name="connsiteX0" fmla="*/ 0 w 1986373"/>
                  <a:gd name="connsiteY0" fmla="*/ 97277 h 1998555"/>
                  <a:gd name="connsiteX1" fmla="*/ 1986373 w 1986373"/>
                  <a:gd name="connsiteY1" fmla="*/ 0 h 1998555"/>
                  <a:gd name="connsiteX2" fmla="*/ 1684816 w 1986373"/>
                  <a:gd name="connsiteY2" fmla="*/ 1823457 h 1998555"/>
                  <a:gd name="connsiteX3" fmla="*/ 0 w 1986373"/>
                  <a:gd name="connsiteY3" fmla="*/ 1998555 h 1998555"/>
                  <a:gd name="connsiteX4" fmla="*/ 0 w 1986373"/>
                  <a:gd name="connsiteY4" fmla="*/ 97277 h 19985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86373" h="1998555">
                    <a:moveTo>
                      <a:pt x="0" y="97277"/>
                    </a:moveTo>
                    <a:lnTo>
                      <a:pt x="1986373" y="0"/>
                    </a:lnTo>
                    <a:lnTo>
                      <a:pt x="1684816" y="1823457"/>
                    </a:lnTo>
                    <a:lnTo>
                      <a:pt x="0" y="1998555"/>
                    </a:lnTo>
                    <a:lnTo>
                      <a:pt x="0" y="97277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51" name="组合 50"/>
              <p:cNvGrpSpPr/>
              <p:nvPr userDrawn="1"/>
            </p:nvGrpSpPr>
            <p:grpSpPr>
              <a:xfrm rot="812696">
                <a:off x="3827613" y="81909"/>
                <a:ext cx="1257735" cy="1700727"/>
                <a:chOff x="3346650" y="-83297"/>
                <a:chExt cx="1645904" cy="2189312"/>
              </a:xfrm>
            </p:grpSpPr>
            <p:sp>
              <p:nvSpPr>
                <p:cNvPr id="52" name="矩形 22"/>
                <p:cNvSpPr/>
                <p:nvPr userDrawn="1"/>
              </p:nvSpPr>
              <p:spPr>
                <a:xfrm rot="21004698">
                  <a:off x="3346650" y="-83297"/>
                  <a:ext cx="1645904" cy="501767"/>
                </a:xfrm>
                <a:custGeom>
                  <a:avLst/>
                  <a:gdLst>
                    <a:gd name="connsiteX0" fmla="*/ 0 w 1741251"/>
                    <a:gd name="connsiteY0" fmla="*/ 0 h 423659"/>
                    <a:gd name="connsiteX1" fmla="*/ 1741251 w 1741251"/>
                    <a:gd name="connsiteY1" fmla="*/ 0 h 423659"/>
                    <a:gd name="connsiteX2" fmla="*/ 1741251 w 1741251"/>
                    <a:gd name="connsiteY2" fmla="*/ 423659 h 423659"/>
                    <a:gd name="connsiteX3" fmla="*/ 0 w 1741251"/>
                    <a:gd name="connsiteY3" fmla="*/ 423659 h 423659"/>
                    <a:gd name="connsiteX4" fmla="*/ 0 w 1741251"/>
                    <a:gd name="connsiteY4" fmla="*/ 0 h 423659"/>
                    <a:gd name="connsiteX0" fmla="*/ 0 w 1749631"/>
                    <a:gd name="connsiteY0" fmla="*/ 47910 h 471569"/>
                    <a:gd name="connsiteX1" fmla="*/ 1749631 w 1749631"/>
                    <a:gd name="connsiteY1" fmla="*/ 0 h 471569"/>
                    <a:gd name="connsiteX2" fmla="*/ 1741251 w 1749631"/>
                    <a:gd name="connsiteY2" fmla="*/ 471569 h 471569"/>
                    <a:gd name="connsiteX3" fmla="*/ 0 w 1749631"/>
                    <a:gd name="connsiteY3" fmla="*/ 471569 h 471569"/>
                    <a:gd name="connsiteX4" fmla="*/ 0 w 1749631"/>
                    <a:gd name="connsiteY4" fmla="*/ 47910 h 471569"/>
                    <a:gd name="connsiteX0" fmla="*/ 0 w 1784134"/>
                    <a:gd name="connsiteY0" fmla="*/ 47910 h 508696"/>
                    <a:gd name="connsiteX1" fmla="*/ 1749631 w 1784134"/>
                    <a:gd name="connsiteY1" fmla="*/ 0 h 508696"/>
                    <a:gd name="connsiteX2" fmla="*/ 1784134 w 1784134"/>
                    <a:gd name="connsiteY2" fmla="*/ 508696 h 508696"/>
                    <a:gd name="connsiteX3" fmla="*/ 0 w 1784134"/>
                    <a:gd name="connsiteY3" fmla="*/ 471569 h 508696"/>
                    <a:gd name="connsiteX4" fmla="*/ 0 w 1784134"/>
                    <a:gd name="connsiteY4" fmla="*/ 47910 h 5086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84134" h="508696">
                      <a:moveTo>
                        <a:pt x="0" y="47910"/>
                      </a:moveTo>
                      <a:lnTo>
                        <a:pt x="1749631" y="0"/>
                      </a:lnTo>
                      <a:lnTo>
                        <a:pt x="1784134" y="508696"/>
                      </a:lnTo>
                      <a:lnTo>
                        <a:pt x="0" y="471569"/>
                      </a:lnTo>
                      <a:lnTo>
                        <a:pt x="0" y="4791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3" name="矩形 52"/>
                <p:cNvSpPr/>
                <p:nvPr userDrawn="1"/>
              </p:nvSpPr>
              <p:spPr>
                <a:xfrm rot="20943365">
                  <a:off x="3506772" y="49063"/>
                  <a:ext cx="463043" cy="205695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54" name="矩形 53"/>
                <p:cNvSpPr/>
                <p:nvPr userDrawn="1"/>
              </p:nvSpPr>
              <p:spPr>
                <a:xfrm rot="21049378">
                  <a:off x="3537828" y="801670"/>
                  <a:ext cx="1210832" cy="36965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1BC9-25B5-4F38-800C-B0AF917E3E2A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5EA9-D98F-483F-BD02-34E01E5F64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62783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9509598" y="95985"/>
            <a:ext cx="2682402" cy="1166097"/>
            <a:chOff x="80255" y="23813"/>
            <a:chExt cx="2682402" cy="1166097"/>
          </a:xfrm>
        </p:grpSpPr>
        <p:grpSp>
          <p:nvGrpSpPr>
            <p:cNvPr id="8" name="组合 7"/>
            <p:cNvGrpSpPr/>
            <p:nvPr userDrawn="1"/>
          </p:nvGrpSpPr>
          <p:grpSpPr>
            <a:xfrm>
              <a:off x="80255" y="23813"/>
              <a:ext cx="2682402" cy="1166097"/>
              <a:chOff x="245357" y="-99524"/>
              <a:chExt cx="5386958" cy="2183923"/>
            </a:xfrm>
          </p:grpSpPr>
          <p:grpSp>
            <p:nvGrpSpPr>
              <p:cNvPr id="12" name="组合 11"/>
              <p:cNvGrpSpPr/>
              <p:nvPr userDrawn="1"/>
            </p:nvGrpSpPr>
            <p:grpSpPr>
              <a:xfrm>
                <a:off x="245357" y="354881"/>
                <a:ext cx="1888870" cy="1729518"/>
                <a:chOff x="386350" y="185908"/>
                <a:chExt cx="1888870" cy="1729518"/>
              </a:xfrm>
            </p:grpSpPr>
            <p:sp>
              <p:nvSpPr>
                <p:cNvPr id="28" name="矩形 27"/>
                <p:cNvSpPr/>
                <p:nvPr userDrawn="1"/>
              </p:nvSpPr>
              <p:spPr>
                <a:xfrm rot="908102">
                  <a:off x="386350" y="185908"/>
                  <a:ext cx="1888870" cy="172951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29" name="组合 28"/>
                <p:cNvGrpSpPr/>
                <p:nvPr userDrawn="1"/>
              </p:nvGrpSpPr>
              <p:grpSpPr>
                <a:xfrm rot="1040303">
                  <a:off x="589297" y="333320"/>
                  <a:ext cx="1578752" cy="1460425"/>
                  <a:chOff x="580788" y="243125"/>
                  <a:chExt cx="1578752" cy="1460425"/>
                </a:xfrm>
              </p:grpSpPr>
              <p:sp>
                <p:nvSpPr>
                  <p:cNvPr id="30" name="椭圆 10"/>
                  <p:cNvSpPr/>
                  <p:nvPr userDrawn="1"/>
                </p:nvSpPr>
                <p:spPr>
                  <a:xfrm>
                    <a:off x="580788" y="243125"/>
                    <a:ext cx="1478416" cy="1460425"/>
                  </a:xfrm>
                  <a:custGeom>
                    <a:avLst/>
                    <a:gdLst>
                      <a:gd name="connsiteX0" fmla="*/ 0 w 1498060"/>
                      <a:gd name="connsiteY0" fmla="*/ 729575 h 1459149"/>
                      <a:gd name="connsiteX1" fmla="*/ 749030 w 1498060"/>
                      <a:gd name="connsiteY1" fmla="*/ 0 h 1459149"/>
                      <a:gd name="connsiteX2" fmla="*/ 1498060 w 1498060"/>
                      <a:gd name="connsiteY2" fmla="*/ 729575 h 1459149"/>
                      <a:gd name="connsiteX3" fmla="*/ 749030 w 1498060"/>
                      <a:gd name="connsiteY3" fmla="*/ 1459150 h 1459149"/>
                      <a:gd name="connsiteX4" fmla="*/ 0 w 1498060"/>
                      <a:gd name="connsiteY4" fmla="*/ 729575 h 1459149"/>
                      <a:gd name="connsiteX0" fmla="*/ 0 w 1449421"/>
                      <a:gd name="connsiteY0" fmla="*/ 758810 h 1459259"/>
                      <a:gd name="connsiteX1" fmla="*/ 700391 w 1449421"/>
                      <a:gd name="connsiteY1" fmla="*/ 52 h 1459259"/>
                      <a:gd name="connsiteX2" fmla="*/ 1449421 w 1449421"/>
                      <a:gd name="connsiteY2" fmla="*/ 729627 h 1459259"/>
                      <a:gd name="connsiteX3" fmla="*/ 700391 w 1449421"/>
                      <a:gd name="connsiteY3" fmla="*/ 1459202 h 1459259"/>
                      <a:gd name="connsiteX4" fmla="*/ 0 w 1449421"/>
                      <a:gd name="connsiteY4" fmla="*/ 758810 h 1459259"/>
                      <a:gd name="connsiteX0" fmla="*/ 28543 w 1477964"/>
                      <a:gd name="connsiteY0" fmla="*/ 758810 h 1491721"/>
                      <a:gd name="connsiteX1" fmla="*/ 728934 w 1477964"/>
                      <a:gd name="connsiteY1" fmla="*/ 52 h 1491721"/>
                      <a:gd name="connsiteX2" fmla="*/ 1477964 w 1477964"/>
                      <a:gd name="connsiteY2" fmla="*/ 729627 h 1491721"/>
                      <a:gd name="connsiteX3" fmla="*/ 728934 w 1477964"/>
                      <a:gd name="connsiteY3" fmla="*/ 1459202 h 1491721"/>
                      <a:gd name="connsiteX4" fmla="*/ 193913 w 1477964"/>
                      <a:gd name="connsiteY4" fmla="*/ 1303559 h 1491721"/>
                      <a:gd name="connsiteX5" fmla="*/ 28543 w 1477964"/>
                      <a:gd name="connsiteY5" fmla="*/ 758810 h 1491721"/>
                      <a:gd name="connsiteX0" fmla="*/ 28543 w 1529782"/>
                      <a:gd name="connsiteY0" fmla="*/ 758790 h 1460392"/>
                      <a:gd name="connsiteX1" fmla="*/ 728934 w 1529782"/>
                      <a:gd name="connsiteY1" fmla="*/ 32 h 1460392"/>
                      <a:gd name="connsiteX2" fmla="*/ 1477964 w 1529782"/>
                      <a:gd name="connsiteY2" fmla="*/ 729607 h 1460392"/>
                      <a:gd name="connsiteX3" fmla="*/ 1400143 w 1529782"/>
                      <a:gd name="connsiteY3" fmla="*/ 1245173 h 1460392"/>
                      <a:gd name="connsiteX4" fmla="*/ 728934 w 1529782"/>
                      <a:gd name="connsiteY4" fmla="*/ 1459182 h 1460392"/>
                      <a:gd name="connsiteX5" fmla="*/ 193913 w 1529782"/>
                      <a:gd name="connsiteY5" fmla="*/ 1303539 h 1460392"/>
                      <a:gd name="connsiteX6" fmla="*/ 28543 w 1529782"/>
                      <a:gd name="connsiteY6" fmla="*/ 758790 h 1460392"/>
                      <a:gd name="connsiteX0" fmla="*/ 28543 w 1504087"/>
                      <a:gd name="connsiteY0" fmla="*/ 776661 h 1478263"/>
                      <a:gd name="connsiteX1" fmla="*/ 728934 w 1504087"/>
                      <a:gd name="connsiteY1" fmla="*/ 17903 h 1478263"/>
                      <a:gd name="connsiteX2" fmla="*/ 1195862 w 1504087"/>
                      <a:gd name="connsiteY2" fmla="*/ 280550 h 1478263"/>
                      <a:gd name="connsiteX3" fmla="*/ 1477964 w 1504087"/>
                      <a:gd name="connsiteY3" fmla="*/ 747478 h 1478263"/>
                      <a:gd name="connsiteX4" fmla="*/ 1400143 w 1504087"/>
                      <a:gd name="connsiteY4" fmla="*/ 1263044 h 1478263"/>
                      <a:gd name="connsiteX5" fmla="*/ 728934 w 1504087"/>
                      <a:gd name="connsiteY5" fmla="*/ 1477053 h 1478263"/>
                      <a:gd name="connsiteX6" fmla="*/ 193913 w 1504087"/>
                      <a:gd name="connsiteY6" fmla="*/ 1321410 h 1478263"/>
                      <a:gd name="connsiteX7" fmla="*/ 28543 w 1504087"/>
                      <a:gd name="connsiteY7" fmla="*/ 776661 h 1478263"/>
                      <a:gd name="connsiteX0" fmla="*/ 2872 w 1478416"/>
                      <a:gd name="connsiteY0" fmla="*/ 758823 h 1460425"/>
                      <a:gd name="connsiteX1" fmla="*/ 275247 w 1478416"/>
                      <a:gd name="connsiteY1" fmla="*/ 243258 h 1460425"/>
                      <a:gd name="connsiteX2" fmla="*/ 703263 w 1478416"/>
                      <a:gd name="connsiteY2" fmla="*/ 65 h 1460425"/>
                      <a:gd name="connsiteX3" fmla="*/ 1170191 w 1478416"/>
                      <a:gd name="connsiteY3" fmla="*/ 262712 h 1460425"/>
                      <a:gd name="connsiteX4" fmla="*/ 1452293 w 1478416"/>
                      <a:gd name="connsiteY4" fmla="*/ 729640 h 1460425"/>
                      <a:gd name="connsiteX5" fmla="*/ 1374472 w 1478416"/>
                      <a:gd name="connsiteY5" fmla="*/ 1245206 h 1460425"/>
                      <a:gd name="connsiteX6" fmla="*/ 703263 w 1478416"/>
                      <a:gd name="connsiteY6" fmla="*/ 1459215 h 1460425"/>
                      <a:gd name="connsiteX7" fmla="*/ 168242 w 1478416"/>
                      <a:gd name="connsiteY7" fmla="*/ 1303572 h 1460425"/>
                      <a:gd name="connsiteX8" fmla="*/ 2872 w 1478416"/>
                      <a:gd name="connsiteY8" fmla="*/ 758823 h 14604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78416" h="1460425">
                        <a:moveTo>
                          <a:pt x="2872" y="758823"/>
                        </a:moveTo>
                        <a:cubicBezTo>
                          <a:pt x="20706" y="582104"/>
                          <a:pt x="158515" y="369718"/>
                          <a:pt x="275247" y="243258"/>
                        </a:cubicBezTo>
                        <a:cubicBezTo>
                          <a:pt x="391979" y="116798"/>
                          <a:pt x="554106" y="-3177"/>
                          <a:pt x="703263" y="65"/>
                        </a:cubicBezTo>
                        <a:cubicBezTo>
                          <a:pt x="852420" y="3307"/>
                          <a:pt x="1045353" y="141116"/>
                          <a:pt x="1170191" y="262712"/>
                        </a:cubicBezTo>
                        <a:cubicBezTo>
                          <a:pt x="1295029" y="384308"/>
                          <a:pt x="1411761" y="572376"/>
                          <a:pt x="1452293" y="729640"/>
                        </a:cubicBezTo>
                        <a:cubicBezTo>
                          <a:pt x="1492825" y="886904"/>
                          <a:pt x="1499310" y="1123610"/>
                          <a:pt x="1374472" y="1245206"/>
                        </a:cubicBezTo>
                        <a:cubicBezTo>
                          <a:pt x="1249634" y="1366802"/>
                          <a:pt x="904301" y="1449487"/>
                          <a:pt x="703263" y="1459215"/>
                        </a:cubicBezTo>
                        <a:cubicBezTo>
                          <a:pt x="502225" y="1468943"/>
                          <a:pt x="284974" y="1420304"/>
                          <a:pt x="168242" y="1303572"/>
                        </a:cubicBezTo>
                        <a:cubicBezTo>
                          <a:pt x="51510" y="1186840"/>
                          <a:pt x="-14962" y="935542"/>
                          <a:pt x="2872" y="758823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1" name="椭圆 30"/>
                  <p:cNvSpPr/>
                  <p:nvPr userDrawn="1"/>
                </p:nvSpPr>
                <p:spPr>
                  <a:xfrm>
                    <a:off x="948862" y="640450"/>
                    <a:ext cx="742268" cy="66577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2" name="任意多边形 31"/>
                  <p:cNvSpPr/>
                  <p:nvPr userDrawn="1"/>
                </p:nvSpPr>
                <p:spPr>
                  <a:xfrm>
                    <a:off x="1517515" y="544749"/>
                    <a:ext cx="642025" cy="525294"/>
                  </a:xfrm>
                  <a:custGeom>
                    <a:avLst/>
                    <a:gdLst>
                      <a:gd name="connsiteX0" fmla="*/ 0 w 642025"/>
                      <a:gd name="connsiteY0" fmla="*/ 155642 h 525294"/>
                      <a:gd name="connsiteX1" fmla="*/ 291830 w 642025"/>
                      <a:gd name="connsiteY1" fmla="*/ 0 h 525294"/>
                      <a:gd name="connsiteX2" fmla="*/ 642025 w 642025"/>
                      <a:gd name="connsiteY2" fmla="*/ 321013 h 525294"/>
                      <a:gd name="connsiteX3" fmla="*/ 136187 w 642025"/>
                      <a:gd name="connsiteY3" fmla="*/ 525294 h 525294"/>
                      <a:gd name="connsiteX4" fmla="*/ 0 w 642025"/>
                      <a:gd name="connsiteY4" fmla="*/ 155642 h 5252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2025" h="525294">
                        <a:moveTo>
                          <a:pt x="0" y="155642"/>
                        </a:moveTo>
                        <a:lnTo>
                          <a:pt x="291830" y="0"/>
                        </a:lnTo>
                        <a:lnTo>
                          <a:pt x="642025" y="321013"/>
                        </a:lnTo>
                        <a:lnTo>
                          <a:pt x="136187" y="525294"/>
                        </a:lnTo>
                        <a:lnTo>
                          <a:pt x="0" y="155642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13" name="组合 12"/>
              <p:cNvGrpSpPr/>
              <p:nvPr userDrawn="1"/>
            </p:nvGrpSpPr>
            <p:grpSpPr>
              <a:xfrm>
                <a:off x="1912665" y="10066"/>
                <a:ext cx="1976090" cy="2033639"/>
                <a:chOff x="2500062" y="-202089"/>
                <a:chExt cx="1976090" cy="2033639"/>
              </a:xfrm>
            </p:grpSpPr>
            <p:sp>
              <p:nvSpPr>
                <p:cNvPr id="20" name="矩形 30"/>
                <p:cNvSpPr/>
                <p:nvPr userDrawn="1"/>
              </p:nvSpPr>
              <p:spPr>
                <a:xfrm rot="21192982">
                  <a:off x="2500062" y="-202089"/>
                  <a:ext cx="1976090" cy="2033639"/>
                </a:xfrm>
                <a:custGeom>
                  <a:avLst/>
                  <a:gdLst>
                    <a:gd name="connsiteX0" fmla="*/ 0 w 2036130"/>
                    <a:gd name="connsiteY0" fmla="*/ 0 h 2033639"/>
                    <a:gd name="connsiteX1" fmla="*/ 2036130 w 2036130"/>
                    <a:gd name="connsiteY1" fmla="*/ 0 h 2033639"/>
                    <a:gd name="connsiteX2" fmla="*/ 2036130 w 2036130"/>
                    <a:gd name="connsiteY2" fmla="*/ 2033639 h 2033639"/>
                    <a:gd name="connsiteX3" fmla="*/ 0 w 2036130"/>
                    <a:gd name="connsiteY3" fmla="*/ 2033639 h 2033639"/>
                    <a:gd name="connsiteX4" fmla="*/ 0 w 2036130"/>
                    <a:gd name="connsiteY4" fmla="*/ 0 h 2033639"/>
                    <a:gd name="connsiteX0" fmla="*/ 60040 w 2036130"/>
                    <a:gd name="connsiteY0" fmla="*/ 154086 h 2033639"/>
                    <a:gd name="connsiteX1" fmla="*/ 2036130 w 2036130"/>
                    <a:gd name="connsiteY1" fmla="*/ 0 h 2033639"/>
                    <a:gd name="connsiteX2" fmla="*/ 2036130 w 2036130"/>
                    <a:gd name="connsiteY2" fmla="*/ 2033639 h 2033639"/>
                    <a:gd name="connsiteX3" fmla="*/ 0 w 2036130"/>
                    <a:gd name="connsiteY3" fmla="*/ 2033639 h 2033639"/>
                    <a:gd name="connsiteX4" fmla="*/ 60040 w 2036130"/>
                    <a:gd name="connsiteY4" fmla="*/ 154086 h 2033639"/>
                    <a:gd name="connsiteX0" fmla="*/ 0 w 1976090"/>
                    <a:gd name="connsiteY0" fmla="*/ 154086 h 2033639"/>
                    <a:gd name="connsiteX1" fmla="*/ 1976090 w 1976090"/>
                    <a:gd name="connsiteY1" fmla="*/ 0 h 2033639"/>
                    <a:gd name="connsiteX2" fmla="*/ 1976090 w 1976090"/>
                    <a:gd name="connsiteY2" fmla="*/ 2033639 h 2033639"/>
                    <a:gd name="connsiteX3" fmla="*/ 144856 w 1976090"/>
                    <a:gd name="connsiteY3" fmla="*/ 1793513 h 2033639"/>
                    <a:gd name="connsiteX4" fmla="*/ 0 w 1976090"/>
                    <a:gd name="connsiteY4" fmla="*/ 154086 h 2033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76090" h="2033639">
                      <a:moveTo>
                        <a:pt x="0" y="154086"/>
                      </a:moveTo>
                      <a:lnTo>
                        <a:pt x="1976090" y="0"/>
                      </a:lnTo>
                      <a:lnTo>
                        <a:pt x="1976090" y="2033639"/>
                      </a:lnTo>
                      <a:lnTo>
                        <a:pt x="144856" y="1793513"/>
                      </a:lnTo>
                      <a:lnTo>
                        <a:pt x="0" y="154086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21" name="组合 20"/>
                <p:cNvGrpSpPr/>
                <p:nvPr userDrawn="1"/>
              </p:nvGrpSpPr>
              <p:grpSpPr>
                <a:xfrm>
                  <a:off x="2598891" y="23813"/>
                  <a:ext cx="1543154" cy="1615108"/>
                  <a:chOff x="1659374" y="38783"/>
                  <a:chExt cx="1543154" cy="1615108"/>
                </a:xfrm>
              </p:grpSpPr>
              <p:grpSp>
                <p:nvGrpSpPr>
                  <p:cNvPr id="22" name="组合 21"/>
                  <p:cNvGrpSpPr/>
                  <p:nvPr userDrawn="1"/>
                </p:nvGrpSpPr>
                <p:grpSpPr>
                  <a:xfrm>
                    <a:off x="1659374" y="38783"/>
                    <a:ext cx="1543154" cy="1615108"/>
                    <a:chOff x="1659374" y="38783"/>
                    <a:chExt cx="1543154" cy="1615108"/>
                  </a:xfrm>
                </p:grpSpPr>
                <p:sp>
                  <p:nvSpPr>
                    <p:cNvPr id="26" name="矩形 25"/>
                    <p:cNvSpPr/>
                    <p:nvPr userDrawn="1"/>
                  </p:nvSpPr>
                  <p:spPr>
                    <a:xfrm rot="20980879">
                      <a:off x="1659374" y="65083"/>
                      <a:ext cx="1543154" cy="46556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7" name="矩形 26"/>
                    <p:cNvSpPr/>
                    <p:nvPr userDrawn="1"/>
                  </p:nvSpPr>
                  <p:spPr>
                    <a:xfrm rot="15510091">
                      <a:off x="1768424" y="621858"/>
                      <a:ext cx="1615108" cy="448958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3" name="组合 22"/>
                  <p:cNvGrpSpPr/>
                  <p:nvPr userDrawn="1"/>
                </p:nvGrpSpPr>
                <p:grpSpPr>
                  <a:xfrm>
                    <a:off x="1850814" y="111290"/>
                    <a:ext cx="1160275" cy="1375545"/>
                    <a:chOff x="1784615" y="126100"/>
                    <a:chExt cx="1276515" cy="1422484"/>
                  </a:xfrm>
                </p:grpSpPr>
                <p:sp>
                  <p:nvSpPr>
                    <p:cNvPr id="24" name="矩形 23"/>
                    <p:cNvSpPr/>
                    <p:nvPr userDrawn="1"/>
                  </p:nvSpPr>
                  <p:spPr>
                    <a:xfrm rot="20980879">
                      <a:off x="1784615" y="126100"/>
                      <a:ext cx="1276515" cy="367003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" name="矩形 24"/>
                    <p:cNvSpPr/>
                    <p:nvPr userDrawn="1"/>
                  </p:nvSpPr>
                  <p:spPr>
                    <a:xfrm rot="15510091">
                      <a:off x="1923520" y="699409"/>
                      <a:ext cx="1351782" cy="346567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</p:grpSp>
          <p:grpSp>
            <p:nvGrpSpPr>
              <p:cNvPr id="14" name="组合 13"/>
              <p:cNvGrpSpPr/>
              <p:nvPr userDrawn="1"/>
            </p:nvGrpSpPr>
            <p:grpSpPr>
              <a:xfrm>
                <a:off x="3645942" y="-99524"/>
                <a:ext cx="1986373" cy="1998555"/>
                <a:chOff x="3645942" y="-99524"/>
                <a:chExt cx="1986373" cy="1998555"/>
              </a:xfrm>
            </p:grpSpPr>
            <p:sp>
              <p:nvSpPr>
                <p:cNvPr id="15" name="矩形 33"/>
                <p:cNvSpPr/>
                <p:nvPr userDrawn="1"/>
              </p:nvSpPr>
              <p:spPr>
                <a:xfrm>
                  <a:off x="3645942" y="-99524"/>
                  <a:ext cx="1986373" cy="1998555"/>
                </a:xfrm>
                <a:custGeom>
                  <a:avLst/>
                  <a:gdLst>
                    <a:gd name="connsiteX0" fmla="*/ 0 w 1986373"/>
                    <a:gd name="connsiteY0" fmla="*/ 0 h 1998555"/>
                    <a:gd name="connsiteX1" fmla="*/ 1986373 w 1986373"/>
                    <a:gd name="connsiteY1" fmla="*/ 0 h 1998555"/>
                    <a:gd name="connsiteX2" fmla="*/ 1986373 w 1986373"/>
                    <a:gd name="connsiteY2" fmla="*/ 1998555 h 1998555"/>
                    <a:gd name="connsiteX3" fmla="*/ 0 w 1986373"/>
                    <a:gd name="connsiteY3" fmla="*/ 1998555 h 1998555"/>
                    <a:gd name="connsiteX4" fmla="*/ 0 w 1986373"/>
                    <a:gd name="connsiteY4" fmla="*/ 0 h 1998555"/>
                    <a:gd name="connsiteX0" fmla="*/ 0 w 1986373"/>
                    <a:gd name="connsiteY0" fmla="*/ 0 h 1998555"/>
                    <a:gd name="connsiteX1" fmla="*/ 1986373 w 1986373"/>
                    <a:gd name="connsiteY1" fmla="*/ 0 h 1998555"/>
                    <a:gd name="connsiteX2" fmla="*/ 1684816 w 1986373"/>
                    <a:gd name="connsiteY2" fmla="*/ 1823457 h 1998555"/>
                    <a:gd name="connsiteX3" fmla="*/ 0 w 1986373"/>
                    <a:gd name="connsiteY3" fmla="*/ 1998555 h 1998555"/>
                    <a:gd name="connsiteX4" fmla="*/ 0 w 1986373"/>
                    <a:gd name="connsiteY4" fmla="*/ 0 h 1998555"/>
                    <a:gd name="connsiteX0" fmla="*/ 0 w 1986373"/>
                    <a:gd name="connsiteY0" fmla="*/ 97277 h 1998555"/>
                    <a:gd name="connsiteX1" fmla="*/ 1986373 w 1986373"/>
                    <a:gd name="connsiteY1" fmla="*/ 0 h 1998555"/>
                    <a:gd name="connsiteX2" fmla="*/ 1684816 w 1986373"/>
                    <a:gd name="connsiteY2" fmla="*/ 1823457 h 1998555"/>
                    <a:gd name="connsiteX3" fmla="*/ 0 w 1986373"/>
                    <a:gd name="connsiteY3" fmla="*/ 1998555 h 1998555"/>
                    <a:gd name="connsiteX4" fmla="*/ 0 w 1986373"/>
                    <a:gd name="connsiteY4" fmla="*/ 97277 h 19985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86373" h="1998555">
                      <a:moveTo>
                        <a:pt x="0" y="97277"/>
                      </a:moveTo>
                      <a:lnTo>
                        <a:pt x="1986373" y="0"/>
                      </a:lnTo>
                      <a:lnTo>
                        <a:pt x="1684816" y="1823457"/>
                      </a:lnTo>
                      <a:lnTo>
                        <a:pt x="0" y="1998555"/>
                      </a:lnTo>
                      <a:lnTo>
                        <a:pt x="0" y="97277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16" name="组合 15"/>
                <p:cNvGrpSpPr/>
                <p:nvPr userDrawn="1"/>
              </p:nvGrpSpPr>
              <p:grpSpPr>
                <a:xfrm rot="812696">
                  <a:off x="3827613" y="81909"/>
                  <a:ext cx="1257735" cy="1700727"/>
                  <a:chOff x="3346650" y="-83297"/>
                  <a:chExt cx="1645904" cy="2189312"/>
                </a:xfrm>
              </p:grpSpPr>
              <p:sp>
                <p:nvSpPr>
                  <p:cNvPr id="17" name="矩形 22"/>
                  <p:cNvSpPr/>
                  <p:nvPr userDrawn="1"/>
                </p:nvSpPr>
                <p:spPr>
                  <a:xfrm rot="21004698">
                    <a:off x="3346650" y="-83297"/>
                    <a:ext cx="1645904" cy="501767"/>
                  </a:xfrm>
                  <a:custGeom>
                    <a:avLst/>
                    <a:gdLst>
                      <a:gd name="connsiteX0" fmla="*/ 0 w 1741251"/>
                      <a:gd name="connsiteY0" fmla="*/ 0 h 423659"/>
                      <a:gd name="connsiteX1" fmla="*/ 1741251 w 1741251"/>
                      <a:gd name="connsiteY1" fmla="*/ 0 h 423659"/>
                      <a:gd name="connsiteX2" fmla="*/ 1741251 w 1741251"/>
                      <a:gd name="connsiteY2" fmla="*/ 423659 h 423659"/>
                      <a:gd name="connsiteX3" fmla="*/ 0 w 1741251"/>
                      <a:gd name="connsiteY3" fmla="*/ 423659 h 423659"/>
                      <a:gd name="connsiteX4" fmla="*/ 0 w 1741251"/>
                      <a:gd name="connsiteY4" fmla="*/ 0 h 423659"/>
                      <a:gd name="connsiteX0" fmla="*/ 0 w 1749631"/>
                      <a:gd name="connsiteY0" fmla="*/ 47910 h 471569"/>
                      <a:gd name="connsiteX1" fmla="*/ 1749631 w 1749631"/>
                      <a:gd name="connsiteY1" fmla="*/ 0 h 471569"/>
                      <a:gd name="connsiteX2" fmla="*/ 1741251 w 1749631"/>
                      <a:gd name="connsiteY2" fmla="*/ 471569 h 471569"/>
                      <a:gd name="connsiteX3" fmla="*/ 0 w 1749631"/>
                      <a:gd name="connsiteY3" fmla="*/ 471569 h 471569"/>
                      <a:gd name="connsiteX4" fmla="*/ 0 w 1749631"/>
                      <a:gd name="connsiteY4" fmla="*/ 47910 h 471569"/>
                      <a:gd name="connsiteX0" fmla="*/ 0 w 1784134"/>
                      <a:gd name="connsiteY0" fmla="*/ 47910 h 508696"/>
                      <a:gd name="connsiteX1" fmla="*/ 1749631 w 1784134"/>
                      <a:gd name="connsiteY1" fmla="*/ 0 h 508696"/>
                      <a:gd name="connsiteX2" fmla="*/ 1784134 w 1784134"/>
                      <a:gd name="connsiteY2" fmla="*/ 508696 h 508696"/>
                      <a:gd name="connsiteX3" fmla="*/ 0 w 1784134"/>
                      <a:gd name="connsiteY3" fmla="*/ 471569 h 508696"/>
                      <a:gd name="connsiteX4" fmla="*/ 0 w 1784134"/>
                      <a:gd name="connsiteY4" fmla="*/ 47910 h 5086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84134" h="508696">
                        <a:moveTo>
                          <a:pt x="0" y="47910"/>
                        </a:moveTo>
                        <a:lnTo>
                          <a:pt x="1749631" y="0"/>
                        </a:lnTo>
                        <a:lnTo>
                          <a:pt x="1784134" y="508696"/>
                        </a:lnTo>
                        <a:lnTo>
                          <a:pt x="0" y="471569"/>
                        </a:lnTo>
                        <a:lnTo>
                          <a:pt x="0" y="47910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8" name="矩形 17"/>
                  <p:cNvSpPr/>
                  <p:nvPr userDrawn="1"/>
                </p:nvSpPr>
                <p:spPr>
                  <a:xfrm rot="20943365">
                    <a:off x="3506772" y="49063"/>
                    <a:ext cx="463043" cy="205695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9" name="矩形 18"/>
                  <p:cNvSpPr/>
                  <p:nvPr userDrawn="1"/>
                </p:nvSpPr>
                <p:spPr>
                  <a:xfrm rot="21049378">
                    <a:off x="3537828" y="801670"/>
                    <a:ext cx="1210832" cy="369651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</p:grpSp>
        <p:sp>
          <p:nvSpPr>
            <p:cNvPr id="9" name="椭圆 8"/>
            <p:cNvSpPr/>
            <p:nvPr userDrawn="1"/>
          </p:nvSpPr>
          <p:spPr>
            <a:xfrm>
              <a:off x="419756" y="586904"/>
              <a:ext cx="275757" cy="2757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 userDrawn="1"/>
          </p:nvSpPr>
          <p:spPr>
            <a:xfrm>
              <a:off x="458116" y="643523"/>
              <a:ext cx="199035" cy="19903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 userDrawn="1"/>
          </p:nvSpPr>
          <p:spPr>
            <a:xfrm>
              <a:off x="486112" y="676085"/>
              <a:ext cx="137322" cy="13732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1BC9-25B5-4F38-800C-B0AF917E3E2A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5EA9-D98F-483F-BD02-34E01E5F64C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847926" y="1999573"/>
            <a:ext cx="10115146" cy="3979865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66386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 userDrawn="1"/>
        </p:nvGrpSpPr>
        <p:grpSpPr>
          <a:xfrm>
            <a:off x="748184" y="80185"/>
            <a:ext cx="9940048" cy="1867564"/>
            <a:chOff x="748184" y="80185"/>
            <a:chExt cx="9940048" cy="1867564"/>
          </a:xfrm>
        </p:grpSpPr>
        <p:sp>
          <p:nvSpPr>
            <p:cNvPr id="10" name="矩形 9"/>
            <p:cNvSpPr/>
            <p:nvPr userDrawn="1">
              <p:custDataLst>
                <p:custData r:id="rId1"/>
              </p:custDataLst>
            </p:nvPr>
          </p:nvSpPr>
          <p:spPr>
            <a:xfrm rot="10800000">
              <a:off x="748184" y="80185"/>
              <a:ext cx="9940048" cy="1215682"/>
            </a:xfrm>
            <a:custGeom>
              <a:avLst/>
              <a:gdLst>
                <a:gd name="connsiteX0" fmla="*/ 0 w 10144329"/>
                <a:gd name="connsiteY0" fmla="*/ 0 h 1215682"/>
                <a:gd name="connsiteX1" fmla="*/ 10144329 w 10144329"/>
                <a:gd name="connsiteY1" fmla="*/ 0 h 1215682"/>
                <a:gd name="connsiteX2" fmla="*/ 10144329 w 10144329"/>
                <a:gd name="connsiteY2" fmla="*/ 1215682 h 1215682"/>
                <a:gd name="connsiteX3" fmla="*/ 0 w 10144329"/>
                <a:gd name="connsiteY3" fmla="*/ 1215682 h 1215682"/>
                <a:gd name="connsiteX4" fmla="*/ 0 w 10144329"/>
                <a:gd name="connsiteY4" fmla="*/ 0 h 1215682"/>
                <a:gd name="connsiteX0" fmla="*/ 0 w 10144329"/>
                <a:gd name="connsiteY0" fmla="*/ 0 h 1215682"/>
                <a:gd name="connsiteX1" fmla="*/ 9774678 w 10144329"/>
                <a:gd name="connsiteY1" fmla="*/ 107005 h 1215682"/>
                <a:gd name="connsiteX2" fmla="*/ 10144329 w 10144329"/>
                <a:gd name="connsiteY2" fmla="*/ 1215682 h 1215682"/>
                <a:gd name="connsiteX3" fmla="*/ 0 w 10144329"/>
                <a:gd name="connsiteY3" fmla="*/ 1215682 h 1215682"/>
                <a:gd name="connsiteX4" fmla="*/ 0 w 10144329"/>
                <a:gd name="connsiteY4" fmla="*/ 0 h 1215682"/>
                <a:gd name="connsiteX0" fmla="*/ 0 w 9940048"/>
                <a:gd name="connsiteY0" fmla="*/ 0 h 1215682"/>
                <a:gd name="connsiteX1" fmla="*/ 9774678 w 9940048"/>
                <a:gd name="connsiteY1" fmla="*/ 107005 h 1215682"/>
                <a:gd name="connsiteX2" fmla="*/ 9940048 w 9940048"/>
                <a:gd name="connsiteY2" fmla="*/ 991946 h 1215682"/>
                <a:gd name="connsiteX3" fmla="*/ 0 w 9940048"/>
                <a:gd name="connsiteY3" fmla="*/ 1215682 h 1215682"/>
                <a:gd name="connsiteX4" fmla="*/ 0 w 9940048"/>
                <a:gd name="connsiteY4" fmla="*/ 0 h 1215682"/>
                <a:gd name="connsiteX0" fmla="*/ 0 w 9940048"/>
                <a:gd name="connsiteY0" fmla="*/ 0 h 1215682"/>
                <a:gd name="connsiteX1" fmla="*/ 9774678 w 9940048"/>
                <a:gd name="connsiteY1" fmla="*/ 107005 h 1215682"/>
                <a:gd name="connsiteX2" fmla="*/ 9940048 w 9940048"/>
                <a:gd name="connsiteY2" fmla="*/ 991946 h 1215682"/>
                <a:gd name="connsiteX3" fmla="*/ 0 w 9940048"/>
                <a:gd name="connsiteY3" fmla="*/ 1215682 h 1215682"/>
                <a:gd name="connsiteX4" fmla="*/ 0 w 9940048"/>
                <a:gd name="connsiteY4" fmla="*/ 0 h 1215682"/>
                <a:gd name="connsiteX0" fmla="*/ 0 w 9940048"/>
                <a:gd name="connsiteY0" fmla="*/ 0 h 1215682"/>
                <a:gd name="connsiteX1" fmla="*/ 9774678 w 9940048"/>
                <a:gd name="connsiteY1" fmla="*/ 68094 h 1215682"/>
                <a:gd name="connsiteX2" fmla="*/ 9940048 w 9940048"/>
                <a:gd name="connsiteY2" fmla="*/ 991946 h 1215682"/>
                <a:gd name="connsiteX3" fmla="*/ 0 w 9940048"/>
                <a:gd name="connsiteY3" fmla="*/ 1215682 h 1215682"/>
                <a:gd name="connsiteX4" fmla="*/ 0 w 9940048"/>
                <a:gd name="connsiteY4" fmla="*/ 0 h 1215682"/>
                <a:gd name="connsiteX0" fmla="*/ 0 w 9940048"/>
                <a:gd name="connsiteY0" fmla="*/ 0 h 1215682"/>
                <a:gd name="connsiteX1" fmla="*/ 9774678 w 9940048"/>
                <a:gd name="connsiteY1" fmla="*/ 68094 h 1215682"/>
                <a:gd name="connsiteX2" fmla="*/ 9940048 w 9940048"/>
                <a:gd name="connsiteY2" fmla="*/ 991946 h 1215682"/>
                <a:gd name="connsiteX3" fmla="*/ 0 w 9940048"/>
                <a:gd name="connsiteY3" fmla="*/ 1215682 h 1215682"/>
                <a:gd name="connsiteX4" fmla="*/ 0 w 9940048"/>
                <a:gd name="connsiteY4" fmla="*/ 0 h 1215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40048" h="1215682">
                  <a:moveTo>
                    <a:pt x="0" y="0"/>
                  </a:moveTo>
                  <a:lnTo>
                    <a:pt x="9774678" y="68094"/>
                  </a:lnTo>
                  <a:lnTo>
                    <a:pt x="9940048" y="991946"/>
                  </a:lnTo>
                  <a:lnTo>
                    <a:pt x="0" y="12156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3" name="组合 12"/>
            <p:cNvGrpSpPr/>
            <p:nvPr userDrawn="1"/>
          </p:nvGrpSpPr>
          <p:grpSpPr>
            <a:xfrm>
              <a:off x="1512889" y="866216"/>
              <a:ext cx="478125" cy="1081533"/>
              <a:chOff x="5647145" y="876650"/>
              <a:chExt cx="478125" cy="1081533"/>
            </a:xfrm>
            <a:solidFill>
              <a:schemeClr val="lt1"/>
            </a:solidFill>
          </p:grpSpPr>
          <p:sp>
            <p:nvSpPr>
              <p:cNvPr id="11" name="矩形 10"/>
              <p:cNvSpPr/>
              <p:nvPr userDrawn="1"/>
            </p:nvSpPr>
            <p:spPr>
              <a:xfrm rot="20391208">
                <a:off x="5680629" y="876650"/>
                <a:ext cx="444641" cy="517477"/>
              </a:xfrm>
              <a:custGeom>
                <a:avLst/>
                <a:gdLst>
                  <a:gd name="connsiteX0" fmla="*/ 0 w 444641"/>
                  <a:gd name="connsiteY0" fmla="*/ 0 h 521260"/>
                  <a:gd name="connsiteX1" fmla="*/ 444641 w 444641"/>
                  <a:gd name="connsiteY1" fmla="*/ 0 h 521260"/>
                  <a:gd name="connsiteX2" fmla="*/ 444641 w 444641"/>
                  <a:gd name="connsiteY2" fmla="*/ 521260 h 521260"/>
                  <a:gd name="connsiteX3" fmla="*/ 0 w 444641"/>
                  <a:gd name="connsiteY3" fmla="*/ 521260 h 521260"/>
                  <a:gd name="connsiteX4" fmla="*/ 0 w 444641"/>
                  <a:gd name="connsiteY4" fmla="*/ 0 h 521260"/>
                  <a:gd name="connsiteX0" fmla="*/ 0 w 444641"/>
                  <a:gd name="connsiteY0" fmla="*/ 0 h 521260"/>
                  <a:gd name="connsiteX1" fmla="*/ 404712 w 444641"/>
                  <a:gd name="connsiteY1" fmla="*/ 3783 h 521260"/>
                  <a:gd name="connsiteX2" fmla="*/ 444641 w 444641"/>
                  <a:gd name="connsiteY2" fmla="*/ 521260 h 521260"/>
                  <a:gd name="connsiteX3" fmla="*/ 0 w 444641"/>
                  <a:gd name="connsiteY3" fmla="*/ 521260 h 521260"/>
                  <a:gd name="connsiteX4" fmla="*/ 0 w 444641"/>
                  <a:gd name="connsiteY4" fmla="*/ 0 h 521260"/>
                  <a:gd name="connsiteX0" fmla="*/ 45171 w 444641"/>
                  <a:gd name="connsiteY0" fmla="*/ 22746 h 517477"/>
                  <a:gd name="connsiteX1" fmla="*/ 404712 w 444641"/>
                  <a:gd name="connsiteY1" fmla="*/ 0 h 517477"/>
                  <a:gd name="connsiteX2" fmla="*/ 444641 w 444641"/>
                  <a:gd name="connsiteY2" fmla="*/ 517477 h 517477"/>
                  <a:gd name="connsiteX3" fmla="*/ 0 w 444641"/>
                  <a:gd name="connsiteY3" fmla="*/ 517477 h 517477"/>
                  <a:gd name="connsiteX4" fmla="*/ 45171 w 444641"/>
                  <a:gd name="connsiteY4" fmla="*/ 22746 h 517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4641" h="517477">
                    <a:moveTo>
                      <a:pt x="45171" y="22746"/>
                    </a:moveTo>
                    <a:lnTo>
                      <a:pt x="404712" y="0"/>
                    </a:lnTo>
                    <a:lnTo>
                      <a:pt x="444641" y="517477"/>
                    </a:lnTo>
                    <a:lnTo>
                      <a:pt x="0" y="517477"/>
                    </a:lnTo>
                    <a:lnTo>
                      <a:pt x="45171" y="2274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等腰三角形 11"/>
              <p:cNvSpPr/>
              <p:nvPr userDrawn="1"/>
            </p:nvSpPr>
            <p:spPr>
              <a:xfrm rot="8952434">
                <a:off x="5647145" y="1208969"/>
                <a:ext cx="389306" cy="749214"/>
              </a:xfrm>
              <a:custGeom>
                <a:avLst/>
                <a:gdLst>
                  <a:gd name="connsiteX0" fmla="*/ 0 w 436900"/>
                  <a:gd name="connsiteY0" fmla="*/ 770449 h 770449"/>
                  <a:gd name="connsiteX1" fmla="*/ 218450 w 436900"/>
                  <a:gd name="connsiteY1" fmla="*/ 0 h 770449"/>
                  <a:gd name="connsiteX2" fmla="*/ 436900 w 436900"/>
                  <a:gd name="connsiteY2" fmla="*/ 770449 h 770449"/>
                  <a:gd name="connsiteX3" fmla="*/ 0 w 436900"/>
                  <a:gd name="connsiteY3" fmla="*/ 770449 h 770449"/>
                  <a:gd name="connsiteX0" fmla="*/ 0 w 444222"/>
                  <a:gd name="connsiteY0" fmla="*/ 770449 h 770449"/>
                  <a:gd name="connsiteX1" fmla="*/ 218450 w 444222"/>
                  <a:gd name="connsiteY1" fmla="*/ 0 h 770449"/>
                  <a:gd name="connsiteX2" fmla="*/ 444222 w 444222"/>
                  <a:gd name="connsiteY2" fmla="*/ 721391 h 770449"/>
                  <a:gd name="connsiteX3" fmla="*/ 0 w 444222"/>
                  <a:gd name="connsiteY3" fmla="*/ 770449 h 770449"/>
                  <a:gd name="connsiteX0" fmla="*/ 0 w 444222"/>
                  <a:gd name="connsiteY0" fmla="*/ 653662 h 653662"/>
                  <a:gd name="connsiteX1" fmla="*/ 83357 w 444222"/>
                  <a:gd name="connsiteY1" fmla="*/ 0 h 653662"/>
                  <a:gd name="connsiteX2" fmla="*/ 444222 w 444222"/>
                  <a:gd name="connsiteY2" fmla="*/ 604604 h 653662"/>
                  <a:gd name="connsiteX3" fmla="*/ 0 w 444222"/>
                  <a:gd name="connsiteY3" fmla="*/ 653662 h 653662"/>
                  <a:gd name="connsiteX0" fmla="*/ 0 w 444222"/>
                  <a:gd name="connsiteY0" fmla="*/ 749214 h 749214"/>
                  <a:gd name="connsiteX1" fmla="*/ 76401 w 444222"/>
                  <a:gd name="connsiteY1" fmla="*/ 0 h 749214"/>
                  <a:gd name="connsiteX2" fmla="*/ 444222 w 444222"/>
                  <a:gd name="connsiteY2" fmla="*/ 700156 h 749214"/>
                  <a:gd name="connsiteX3" fmla="*/ 0 w 444222"/>
                  <a:gd name="connsiteY3" fmla="*/ 749214 h 749214"/>
                  <a:gd name="connsiteX0" fmla="*/ 0 w 389306"/>
                  <a:gd name="connsiteY0" fmla="*/ 749214 h 749214"/>
                  <a:gd name="connsiteX1" fmla="*/ 76401 w 389306"/>
                  <a:gd name="connsiteY1" fmla="*/ 0 h 749214"/>
                  <a:gd name="connsiteX2" fmla="*/ 389306 w 389306"/>
                  <a:gd name="connsiteY2" fmla="*/ 680386 h 749214"/>
                  <a:gd name="connsiteX3" fmla="*/ 0 w 389306"/>
                  <a:gd name="connsiteY3" fmla="*/ 749214 h 749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9306" h="749214">
                    <a:moveTo>
                      <a:pt x="0" y="749214"/>
                    </a:moveTo>
                    <a:lnTo>
                      <a:pt x="76401" y="0"/>
                    </a:lnTo>
                    <a:lnTo>
                      <a:pt x="389306" y="680386"/>
                    </a:lnTo>
                    <a:lnTo>
                      <a:pt x="0" y="74921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9" name="组合 8"/>
          <p:cNvGrpSpPr/>
          <p:nvPr userDrawn="1"/>
        </p:nvGrpSpPr>
        <p:grpSpPr>
          <a:xfrm>
            <a:off x="113488" y="1507788"/>
            <a:ext cx="11890443" cy="4749141"/>
            <a:chOff x="937099" y="2061926"/>
            <a:chExt cx="11789924" cy="4659549"/>
          </a:xfrm>
        </p:grpSpPr>
        <p:sp>
          <p:nvSpPr>
            <p:cNvPr id="7" name="矩形 6"/>
            <p:cNvSpPr/>
            <p:nvPr userDrawn="1"/>
          </p:nvSpPr>
          <p:spPr>
            <a:xfrm>
              <a:off x="937099" y="2061926"/>
              <a:ext cx="11789924" cy="4659549"/>
            </a:xfrm>
            <a:custGeom>
              <a:avLst/>
              <a:gdLst>
                <a:gd name="connsiteX0" fmla="*/ 0 w 11264630"/>
                <a:gd name="connsiteY0" fmla="*/ 0 h 4912468"/>
                <a:gd name="connsiteX1" fmla="*/ 11264630 w 11264630"/>
                <a:gd name="connsiteY1" fmla="*/ 0 h 4912468"/>
                <a:gd name="connsiteX2" fmla="*/ 11264630 w 11264630"/>
                <a:gd name="connsiteY2" fmla="*/ 4912468 h 4912468"/>
                <a:gd name="connsiteX3" fmla="*/ 0 w 11264630"/>
                <a:gd name="connsiteY3" fmla="*/ 4912468 h 4912468"/>
                <a:gd name="connsiteX4" fmla="*/ 0 w 11264630"/>
                <a:gd name="connsiteY4" fmla="*/ 0 h 4912468"/>
                <a:gd name="connsiteX0" fmla="*/ 0 w 11264630"/>
                <a:gd name="connsiteY0" fmla="*/ 0 h 4912468"/>
                <a:gd name="connsiteX1" fmla="*/ 11108987 w 11264630"/>
                <a:gd name="connsiteY1" fmla="*/ 632298 h 4912468"/>
                <a:gd name="connsiteX2" fmla="*/ 11264630 w 11264630"/>
                <a:gd name="connsiteY2" fmla="*/ 4912468 h 4912468"/>
                <a:gd name="connsiteX3" fmla="*/ 0 w 11264630"/>
                <a:gd name="connsiteY3" fmla="*/ 4912468 h 4912468"/>
                <a:gd name="connsiteX4" fmla="*/ 0 w 11264630"/>
                <a:gd name="connsiteY4" fmla="*/ 0 h 4912468"/>
                <a:gd name="connsiteX0" fmla="*/ 116732 w 11264630"/>
                <a:gd name="connsiteY0" fmla="*/ 311285 h 4280170"/>
                <a:gd name="connsiteX1" fmla="*/ 11108987 w 11264630"/>
                <a:gd name="connsiteY1" fmla="*/ 0 h 4280170"/>
                <a:gd name="connsiteX2" fmla="*/ 11264630 w 11264630"/>
                <a:gd name="connsiteY2" fmla="*/ 4280170 h 4280170"/>
                <a:gd name="connsiteX3" fmla="*/ 0 w 11264630"/>
                <a:gd name="connsiteY3" fmla="*/ 4280170 h 4280170"/>
                <a:gd name="connsiteX4" fmla="*/ 116732 w 11264630"/>
                <a:gd name="connsiteY4" fmla="*/ 311285 h 4280170"/>
                <a:gd name="connsiteX0" fmla="*/ 116732 w 11585643"/>
                <a:gd name="connsiteY0" fmla="*/ 311285 h 4464996"/>
                <a:gd name="connsiteX1" fmla="*/ 11108987 w 11585643"/>
                <a:gd name="connsiteY1" fmla="*/ 0 h 4464996"/>
                <a:gd name="connsiteX2" fmla="*/ 11585643 w 11585643"/>
                <a:gd name="connsiteY2" fmla="*/ 4464996 h 4464996"/>
                <a:gd name="connsiteX3" fmla="*/ 0 w 11585643"/>
                <a:gd name="connsiteY3" fmla="*/ 4280170 h 4464996"/>
                <a:gd name="connsiteX4" fmla="*/ 116732 w 11585643"/>
                <a:gd name="connsiteY4" fmla="*/ 311285 h 4464996"/>
                <a:gd name="connsiteX0" fmla="*/ 184826 w 11585643"/>
                <a:gd name="connsiteY0" fmla="*/ 389107 h 4464996"/>
                <a:gd name="connsiteX1" fmla="*/ 11108987 w 11585643"/>
                <a:gd name="connsiteY1" fmla="*/ 0 h 4464996"/>
                <a:gd name="connsiteX2" fmla="*/ 11585643 w 11585643"/>
                <a:gd name="connsiteY2" fmla="*/ 4464996 h 4464996"/>
                <a:gd name="connsiteX3" fmla="*/ 0 w 11585643"/>
                <a:gd name="connsiteY3" fmla="*/ 4280170 h 4464996"/>
                <a:gd name="connsiteX4" fmla="*/ 184826 w 11585643"/>
                <a:gd name="connsiteY4" fmla="*/ 389107 h 4464996"/>
                <a:gd name="connsiteX0" fmla="*/ 184826 w 11585643"/>
                <a:gd name="connsiteY0" fmla="*/ 389107 h 4464996"/>
                <a:gd name="connsiteX1" fmla="*/ 11108987 w 11585643"/>
                <a:gd name="connsiteY1" fmla="*/ 0 h 4464996"/>
                <a:gd name="connsiteX2" fmla="*/ 11585643 w 11585643"/>
                <a:gd name="connsiteY2" fmla="*/ 4464996 h 4464996"/>
                <a:gd name="connsiteX3" fmla="*/ 0 w 11585643"/>
                <a:gd name="connsiteY3" fmla="*/ 4387174 h 4464996"/>
                <a:gd name="connsiteX4" fmla="*/ 184826 w 11585643"/>
                <a:gd name="connsiteY4" fmla="*/ 389107 h 4464996"/>
                <a:gd name="connsiteX0" fmla="*/ 184826 w 11789924"/>
                <a:gd name="connsiteY0" fmla="*/ 389107 h 4659549"/>
                <a:gd name="connsiteX1" fmla="*/ 11108987 w 11789924"/>
                <a:gd name="connsiteY1" fmla="*/ 0 h 4659549"/>
                <a:gd name="connsiteX2" fmla="*/ 11789924 w 11789924"/>
                <a:gd name="connsiteY2" fmla="*/ 4659549 h 4659549"/>
                <a:gd name="connsiteX3" fmla="*/ 0 w 11789924"/>
                <a:gd name="connsiteY3" fmla="*/ 4387174 h 4659549"/>
                <a:gd name="connsiteX4" fmla="*/ 184826 w 11789924"/>
                <a:gd name="connsiteY4" fmla="*/ 389107 h 465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89924" h="4659549">
                  <a:moveTo>
                    <a:pt x="184826" y="389107"/>
                  </a:moveTo>
                  <a:lnTo>
                    <a:pt x="11108987" y="0"/>
                  </a:lnTo>
                  <a:lnTo>
                    <a:pt x="11789924" y="4659549"/>
                  </a:lnTo>
                  <a:lnTo>
                    <a:pt x="0" y="4387174"/>
                  </a:lnTo>
                  <a:lnTo>
                    <a:pt x="184826" y="389107"/>
                  </a:lnTo>
                  <a:close/>
                </a:path>
              </a:pathLst>
            </a:cu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6"/>
            <p:cNvSpPr/>
            <p:nvPr userDrawn="1"/>
          </p:nvSpPr>
          <p:spPr>
            <a:xfrm>
              <a:off x="1055452" y="2243797"/>
              <a:ext cx="11553217" cy="4205422"/>
            </a:xfrm>
            <a:custGeom>
              <a:avLst/>
              <a:gdLst>
                <a:gd name="connsiteX0" fmla="*/ 0 w 11264630"/>
                <a:gd name="connsiteY0" fmla="*/ 0 h 4912468"/>
                <a:gd name="connsiteX1" fmla="*/ 11264630 w 11264630"/>
                <a:gd name="connsiteY1" fmla="*/ 0 h 4912468"/>
                <a:gd name="connsiteX2" fmla="*/ 11264630 w 11264630"/>
                <a:gd name="connsiteY2" fmla="*/ 4912468 h 4912468"/>
                <a:gd name="connsiteX3" fmla="*/ 0 w 11264630"/>
                <a:gd name="connsiteY3" fmla="*/ 4912468 h 4912468"/>
                <a:gd name="connsiteX4" fmla="*/ 0 w 11264630"/>
                <a:gd name="connsiteY4" fmla="*/ 0 h 4912468"/>
                <a:gd name="connsiteX0" fmla="*/ 0 w 11264630"/>
                <a:gd name="connsiteY0" fmla="*/ 0 h 4912468"/>
                <a:gd name="connsiteX1" fmla="*/ 11108987 w 11264630"/>
                <a:gd name="connsiteY1" fmla="*/ 632298 h 4912468"/>
                <a:gd name="connsiteX2" fmla="*/ 11264630 w 11264630"/>
                <a:gd name="connsiteY2" fmla="*/ 4912468 h 4912468"/>
                <a:gd name="connsiteX3" fmla="*/ 0 w 11264630"/>
                <a:gd name="connsiteY3" fmla="*/ 4912468 h 4912468"/>
                <a:gd name="connsiteX4" fmla="*/ 0 w 11264630"/>
                <a:gd name="connsiteY4" fmla="*/ 0 h 4912468"/>
                <a:gd name="connsiteX0" fmla="*/ 116732 w 11264630"/>
                <a:gd name="connsiteY0" fmla="*/ 311285 h 4280170"/>
                <a:gd name="connsiteX1" fmla="*/ 11108987 w 11264630"/>
                <a:gd name="connsiteY1" fmla="*/ 0 h 4280170"/>
                <a:gd name="connsiteX2" fmla="*/ 11264630 w 11264630"/>
                <a:gd name="connsiteY2" fmla="*/ 4280170 h 4280170"/>
                <a:gd name="connsiteX3" fmla="*/ 0 w 11264630"/>
                <a:gd name="connsiteY3" fmla="*/ 4280170 h 4280170"/>
                <a:gd name="connsiteX4" fmla="*/ 116732 w 11264630"/>
                <a:gd name="connsiteY4" fmla="*/ 311285 h 4280170"/>
                <a:gd name="connsiteX0" fmla="*/ 116732 w 11585643"/>
                <a:gd name="connsiteY0" fmla="*/ 311285 h 4464996"/>
                <a:gd name="connsiteX1" fmla="*/ 11108987 w 11585643"/>
                <a:gd name="connsiteY1" fmla="*/ 0 h 4464996"/>
                <a:gd name="connsiteX2" fmla="*/ 11585643 w 11585643"/>
                <a:gd name="connsiteY2" fmla="*/ 4464996 h 4464996"/>
                <a:gd name="connsiteX3" fmla="*/ 0 w 11585643"/>
                <a:gd name="connsiteY3" fmla="*/ 4280170 h 4464996"/>
                <a:gd name="connsiteX4" fmla="*/ 116732 w 11585643"/>
                <a:gd name="connsiteY4" fmla="*/ 311285 h 4464996"/>
                <a:gd name="connsiteX0" fmla="*/ 184826 w 11585643"/>
                <a:gd name="connsiteY0" fmla="*/ 389107 h 4464996"/>
                <a:gd name="connsiteX1" fmla="*/ 11108987 w 11585643"/>
                <a:gd name="connsiteY1" fmla="*/ 0 h 4464996"/>
                <a:gd name="connsiteX2" fmla="*/ 11585643 w 11585643"/>
                <a:gd name="connsiteY2" fmla="*/ 4464996 h 4464996"/>
                <a:gd name="connsiteX3" fmla="*/ 0 w 11585643"/>
                <a:gd name="connsiteY3" fmla="*/ 4280170 h 4464996"/>
                <a:gd name="connsiteX4" fmla="*/ 184826 w 11585643"/>
                <a:gd name="connsiteY4" fmla="*/ 389107 h 4464996"/>
                <a:gd name="connsiteX0" fmla="*/ 184826 w 11585643"/>
                <a:gd name="connsiteY0" fmla="*/ 389107 h 4464996"/>
                <a:gd name="connsiteX1" fmla="*/ 11108987 w 11585643"/>
                <a:gd name="connsiteY1" fmla="*/ 0 h 4464996"/>
                <a:gd name="connsiteX2" fmla="*/ 11585643 w 11585643"/>
                <a:gd name="connsiteY2" fmla="*/ 4464996 h 4464996"/>
                <a:gd name="connsiteX3" fmla="*/ 0 w 11585643"/>
                <a:gd name="connsiteY3" fmla="*/ 4387174 h 4464996"/>
                <a:gd name="connsiteX4" fmla="*/ 184826 w 11585643"/>
                <a:gd name="connsiteY4" fmla="*/ 389107 h 4464996"/>
                <a:gd name="connsiteX0" fmla="*/ 184826 w 11789924"/>
                <a:gd name="connsiteY0" fmla="*/ 389107 h 4659549"/>
                <a:gd name="connsiteX1" fmla="*/ 11108987 w 11789924"/>
                <a:gd name="connsiteY1" fmla="*/ 0 h 4659549"/>
                <a:gd name="connsiteX2" fmla="*/ 11789924 w 11789924"/>
                <a:gd name="connsiteY2" fmla="*/ 4659549 h 4659549"/>
                <a:gd name="connsiteX3" fmla="*/ 0 w 11789924"/>
                <a:gd name="connsiteY3" fmla="*/ 4387174 h 4659549"/>
                <a:gd name="connsiteX4" fmla="*/ 184826 w 11789924"/>
                <a:gd name="connsiteY4" fmla="*/ 389107 h 4659549"/>
                <a:gd name="connsiteX0" fmla="*/ 184826 w 11789924"/>
                <a:gd name="connsiteY0" fmla="*/ 274524 h 4544966"/>
                <a:gd name="connsiteX1" fmla="*/ 11029235 w 11789924"/>
                <a:gd name="connsiteY1" fmla="*/ 0 h 4544966"/>
                <a:gd name="connsiteX2" fmla="*/ 11789924 w 11789924"/>
                <a:gd name="connsiteY2" fmla="*/ 4544966 h 4544966"/>
                <a:gd name="connsiteX3" fmla="*/ 0 w 11789924"/>
                <a:gd name="connsiteY3" fmla="*/ 4272591 h 4544966"/>
                <a:gd name="connsiteX4" fmla="*/ 184826 w 11789924"/>
                <a:gd name="connsiteY4" fmla="*/ 274524 h 4544966"/>
                <a:gd name="connsiteX0" fmla="*/ 184826 w 11849738"/>
                <a:gd name="connsiteY0" fmla="*/ 274524 h 4503299"/>
                <a:gd name="connsiteX1" fmla="*/ 11029235 w 11849738"/>
                <a:gd name="connsiteY1" fmla="*/ 0 h 4503299"/>
                <a:gd name="connsiteX2" fmla="*/ 11849738 w 11849738"/>
                <a:gd name="connsiteY2" fmla="*/ 4503299 h 4503299"/>
                <a:gd name="connsiteX3" fmla="*/ 0 w 11849738"/>
                <a:gd name="connsiteY3" fmla="*/ 4272591 h 4503299"/>
                <a:gd name="connsiteX4" fmla="*/ 184826 w 11849738"/>
                <a:gd name="connsiteY4" fmla="*/ 274524 h 4503299"/>
                <a:gd name="connsiteX0" fmla="*/ 224702 w 11849738"/>
                <a:gd name="connsiteY0" fmla="*/ 305774 h 4503299"/>
                <a:gd name="connsiteX1" fmla="*/ 11029235 w 11849738"/>
                <a:gd name="connsiteY1" fmla="*/ 0 h 4503299"/>
                <a:gd name="connsiteX2" fmla="*/ 11849738 w 11849738"/>
                <a:gd name="connsiteY2" fmla="*/ 4503299 h 4503299"/>
                <a:gd name="connsiteX3" fmla="*/ 0 w 11849738"/>
                <a:gd name="connsiteY3" fmla="*/ 4272591 h 4503299"/>
                <a:gd name="connsiteX4" fmla="*/ 224702 w 11849738"/>
                <a:gd name="connsiteY4" fmla="*/ 305774 h 4503299"/>
                <a:gd name="connsiteX0" fmla="*/ 214733 w 11839769"/>
                <a:gd name="connsiteY0" fmla="*/ 305774 h 4503299"/>
                <a:gd name="connsiteX1" fmla="*/ 11019266 w 11839769"/>
                <a:gd name="connsiteY1" fmla="*/ 0 h 4503299"/>
                <a:gd name="connsiteX2" fmla="*/ 11839769 w 11839769"/>
                <a:gd name="connsiteY2" fmla="*/ 4503299 h 4503299"/>
                <a:gd name="connsiteX3" fmla="*/ 0 w 11839769"/>
                <a:gd name="connsiteY3" fmla="*/ 4355925 h 4503299"/>
                <a:gd name="connsiteX4" fmla="*/ 214733 w 11839769"/>
                <a:gd name="connsiteY4" fmla="*/ 305774 h 4503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839769" h="4503299">
                  <a:moveTo>
                    <a:pt x="214733" y="305774"/>
                  </a:moveTo>
                  <a:lnTo>
                    <a:pt x="11019266" y="0"/>
                  </a:lnTo>
                  <a:lnTo>
                    <a:pt x="11839769" y="4503299"/>
                  </a:lnTo>
                  <a:lnTo>
                    <a:pt x="0" y="4355925"/>
                  </a:lnTo>
                  <a:lnTo>
                    <a:pt x="214733" y="305774"/>
                  </a:lnTo>
                  <a:close/>
                </a:path>
              </a:pathLst>
            </a:cu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7926" y="260677"/>
            <a:ext cx="10426430" cy="1066868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47926" y="1999573"/>
            <a:ext cx="10115146" cy="3979865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21355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1BC9-25B5-4F38-800C-B0AF917E3E2A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5EA9-D98F-483F-BD02-34E01E5F64C6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128917" y="2675"/>
            <a:ext cx="2682402" cy="1166097"/>
            <a:chOff x="80255" y="23813"/>
            <a:chExt cx="2682402" cy="1166097"/>
          </a:xfrm>
        </p:grpSpPr>
        <p:grpSp>
          <p:nvGrpSpPr>
            <p:cNvPr id="8" name="组合 7"/>
            <p:cNvGrpSpPr/>
            <p:nvPr userDrawn="1"/>
          </p:nvGrpSpPr>
          <p:grpSpPr>
            <a:xfrm>
              <a:off x="80255" y="23813"/>
              <a:ext cx="2682402" cy="1166097"/>
              <a:chOff x="245357" y="-99524"/>
              <a:chExt cx="5386958" cy="2183923"/>
            </a:xfrm>
          </p:grpSpPr>
          <p:grpSp>
            <p:nvGrpSpPr>
              <p:cNvPr id="12" name="组合 11"/>
              <p:cNvGrpSpPr/>
              <p:nvPr userDrawn="1"/>
            </p:nvGrpSpPr>
            <p:grpSpPr>
              <a:xfrm>
                <a:off x="245357" y="354881"/>
                <a:ext cx="1888870" cy="1729518"/>
                <a:chOff x="386350" y="185908"/>
                <a:chExt cx="1888870" cy="1729518"/>
              </a:xfrm>
            </p:grpSpPr>
            <p:sp>
              <p:nvSpPr>
                <p:cNvPr id="28" name="矩形 27"/>
                <p:cNvSpPr/>
                <p:nvPr userDrawn="1"/>
              </p:nvSpPr>
              <p:spPr>
                <a:xfrm rot="908102">
                  <a:off x="386350" y="185908"/>
                  <a:ext cx="1888870" cy="172951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29" name="组合 28"/>
                <p:cNvGrpSpPr/>
                <p:nvPr userDrawn="1"/>
              </p:nvGrpSpPr>
              <p:grpSpPr>
                <a:xfrm rot="1040303">
                  <a:off x="589297" y="333320"/>
                  <a:ext cx="1578752" cy="1460425"/>
                  <a:chOff x="580788" y="243125"/>
                  <a:chExt cx="1578752" cy="1460425"/>
                </a:xfrm>
              </p:grpSpPr>
              <p:sp>
                <p:nvSpPr>
                  <p:cNvPr id="30" name="椭圆 10"/>
                  <p:cNvSpPr/>
                  <p:nvPr userDrawn="1"/>
                </p:nvSpPr>
                <p:spPr>
                  <a:xfrm>
                    <a:off x="580788" y="243125"/>
                    <a:ext cx="1478416" cy="1460425"/>
                  </a:xfrm>
                  <a:custGeom>
                    <a:avLst/>
                    <a:gdLst>
                      <a:gd name="connsiteX0" fmla="*/ 0 w 1498060"/>
                      <a:gd name="connsiteY0" fmla="*/ 729575 h 1459149"/>
                      <a:gd name="connsiteX1" fmla="*/ 749030 w 1498060"/>
                      <a:gd name="connsiteY1" fmla="*/ 0 h 1459149"/>
                      <a:gd name="connsiteX2" fmla="*/ 1498060 w 1498060"/>
                      <a:gd name="connsiteY2" fmla="*/ 729575 h 1459149"/>
                      <a:gd name="connsiteX3" fmla="*/ 749030 w 1498060"/>
                      <a:gd name="connsiteY3" fmla="*/ 1459150 h 1459149"/>
                      <a:gd name="connsiteX4" fmla="*/ 0 w 1498060"/>
                      <a:gd name="connsiteY4" fmla="*/ 729575 h 1459149"/>
                      <a:gd name="connsiteX0" fmla="*/ 0 w 1449421"/>
                      <a:gd name="connsiteY0" fmla="*/ 758810 h 1459259"/>
                      <a:gd name="connsiteX1" fmla="*/ 700391 w 1449421"/>
                      <a:gd name="connsiteY1" fmla="*/ 52 h 1459259"/>
                      <a:gd name="connsiteX2" fmla="*/ 1449421 w 1449421"/>
                      <a:gd name="connsiteY2" fmla="*/ 729627 h 1459259"/>
                      <a:gd name="connsiteX3" fmla="*/ 700391 w 1449421"/>
                      <a:gd name="connsiteY3" fmla="*/ 1459202 h 1459259"/>
                      <a:gd name="connsiteX4" fmla="*/ 0 w 1449421"/>
                      <a:gd name="connsiteY4" fmla="*/ 758810 h 1459259"/>
                      <a:gd name="connsiteX0" fmla="*/ 28543 w 1477964"/>
                      <a:gd name="connsiteY0" fmla="*/ 758810 h 1491721"/>
                      <a:gd name="connsiteX1" fmla="*/ 728934 w 1477964"/>
                      <a:gd name="connsiteY1" fmla="*/ 52 h 1491721"/>
                      <a:gd name="connsiteX2" fmla="*/ 1477964 w 1477964"/>
                      <a:gd name="connsiteY2" fmla="*/ 729627 h 1491721"/>
                      <a:gd name="connsiteX3" fmla="*/ 728934 w 1477964"/>
                      <a:gd name="connsiteY3" fmla="*/ 1459202 h 1491721"/>
                      <a:gd name="connsiteX4" fmla="*/ 193913 w 1477964"/>
                      <a:gd name="connsiteY4" fmla="*/ 1303559 h 1491721"/>
                      <a:gd name="connsiteX5" fmla="*/ 28543 w 1477964"/>
                      <a:gd name="connsiteY5" fmla="*/ 758810 h 1491721"/>
                      <a:gd name="connsiteX0" fmla="*/ 28543 w 1529782"/>
                      <a:gd name="connsiteY0" fmla="*/ 758790 h 1460392"/>
                      <a:gd name="connsiteX1" fmla="*/ 728934 w 1529782"/>
                      <a:gd name="connsiteY1" fmla="*/ 32 h 1460392"/>
                      <a:gd name="connsiteX2" fmla="*/ 1477964 w 1529782"/>
                      <a:gd name="connsiteY2" fmla="*/ 729607 h 1460392"/>
                      <a:gd name="connsiteX3" fmla="*/ 1400143 w 1529782"/>
                      <a:gd name="connsiteY3" fmla="*/ 1245173 h 1460392"/>
                      <a:gd name="connsiteX4" fmla="*/ 728934 w 1529782"/>
                      <a:gd name="connsiteY4" fmla="*/ 1459182 h 1460392"/>
                      <a:gd name="connsiteX5" fmla="*/ 193913 w 1529782"/>
                      <a:gd name="connsiteY5" fmla="*/ 1303539 h 1460392"/>
                      <a:gd name="connsiteX6" fmla="*/ 28543 w 1529782"/>
                      <a:gd name="connsiteY6" fmla="*/ 758790 h 1460392"/>
                      <a:gd name="connsiteX0" fmla="*/ 28543 w 1504087"/>
                      <a:gd name="connsiteY0" fmla="*/ 776661 h 1478263"/>
                      <a:gd name="connsiteX1" fmla="*/ 728934 w 1504087"/>
                      <a:gd name="connsiteY1" fmla="*/ 17903 h 1478263"/>
                      <a:gd name="connsiteX2" fmla="*/ 1195862 w 1504087"/>
                      <a:gd name="connsiteY2" fmla="*/ 280550 h 1478263"/>
                      <a:gd name="connsiteX3" fmla="*/ 1477964 w 1504087"/>
                      <a:gd name="connsiteY3" fmla="*/ 747478 h 1478263"/>
                      <a:gd name="connsiteX4" fmla="*/ 1400143 w 1504087"/>
                      <a:gd name="connsiteY4" fmla="*/ 1263044 h 1478263"/>
                      <a:gd name="connsiteX5" fmla="*/ 728934 w 1504087"/>
                      <a:gd name="connsiteY5" fmla="*/ 1477053 h 1478263"/>
                      <a:gd name="connsiteX6" fmla="*/ 193913 w 1504087"/>
                      <a:gd name="connsiteY6" fmla="*/ 1321410 h 1478263"/>
                      <a:gd name="connsiteX7" fmla="*/ 28543 w 1504087"/>
                      <a:gd name="connsiteY7" fmla="*/ 776661 h 1478263"/>
                      <a:gd name="connsiteX0" fmla="*/ 2872 w 1478416"/>
                      <a:gd name="connsiteY0" fmla="*/ 758823 h 1460425"/>
                      <a:gd name="connsiteX1" fmla="*/ 275247 w 1478416"/>
                      <a:gd name="connsiteY1" fmla="*/ 243258 h 1460425"/>
                      <a:gd name="connsiteX2" fmla="*/ 703263 w 1478416"/>
                      <a:gd name="connsiteY2" fmla="*/ 65 h 1460425"/>
                      <a:gd name="connsiteX3" fmla="*/ 1170191 w 1478416"/>
                      <a:gd name="connsiteY3" fmla="*/ 262712 h 1460425"/>
                      <a:gd name="connsiteX4" fmla="*/ 1452293 w 1478416"/>
                      <a:gd name="connsiteY4" fmla="*/ 729640 h 1460425"/>
                      <a:gd name="connsiteX5" fmla="*/ 1374472 w 1478416"/>
                      <a:gd name="connsiteY5" fmla="*/ 1245206 h 1460425"/>
                      <a:gd name="connsiteX6" fmla="*/ 703263 w 1478416"/>
                      <a:gd name="connsiteY6" fmla="*/ 1459215 h 1460425"/>
                      <a:gd name="connsiteX7" fmla="*/ 168242 w 1478416"/>
                      <a:gd name="connsiteY7" fmla="*/ 1303572 h 1460425"/>
                      <a:gd name="connsiteX8" fmla="*/ 2872 w 1478416"/>
                      <a:gd name="connsiteY8" fmla="*/ 758823 h 14604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78416" h="1460425">
                        <a:moveTo>
                          <a:pt x="2872" y="758823"/>
                        </a:moveTo>
                        <a:cubicBezTo>
                          <a:pt x="20706" y="582104"/>
                          <a:pt x="158515" y="369718"/>
                          <a:pt x="275247" y="243258"/>
                        </a:cubicBezTo>
                        <a:cubicBezTo>
                          <a:pt x="391979" y="116798"/>
                          <a:pt x="554106" y="-3177"/>
                          <a:pt x="703263" y="65"/>
                        </a:cubicBezTo>
                        <a:cubicBezTo>
                          <a:pt x="852420" y="3307"/>
                          <a:pt x="1045353" y="141116"/>
                          <a:pt x="1170191" y="262712"/>
                        </a:cubicBezTo>
                        <a:cubicBezTo>
                          <a:pt x="1295029" y="384308"/>
                          <a:pt x="1411761" y="572376"/>
                          <a:pt x="1452293" y="729640"/>
                        </a:cubicBezTo>
                        <a:cubicBezTo>
                          <a:pt x="1492825" y="886904"/>
                          <a:pt x="1499310" y="1123610"/>
                          <a:pt x="1374472" y="1245206"/>
                        </a:cubicBezTo>
                        <a:cubicBezTo>
                          <a:pt x="1249634" y="1366802"/>
                          <a:pt x="904301" y="1449487"/>
                          <a:pt x="703263" y="1459215"/>
                        </a:cubicBezTo>
                        <a:cubicBezTo>
                          <a:pt x="502225" y="1468943"/>
                          <a:pt x="284974" y="1420304"/>
                          <a:pt x="168242" y="1303572"/>
                        </a:cubicBezTo>
                        <a:cubicBezTo>
                          <a:pt x="51510" y="1186840"/>
                          <a:pt x="-14962" y="935542"/>
                          <a:pt x="2872" y="758823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1" name="椭圆 30"/>
                  <p:cNvSpPr/>
                  <p:nvPr userDrawn="1"/>
                </p:nvSpPr>
                <p:spPr>
                  <a:xfrm>
                    <a:off x="948862" y="640450"/>
                    <a:ext cx="742268" cy="665774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32" name="任意多边形 31"/>
                  <p:cNvSpPr/>
                  <p:nvPr userDrawn="1"/>
                </p:nvSpPr>
                <p:spPr>
                  <a:xfrm>
                    <a:off x="1517515" y="544749"/>
                    <a:ext cx="642025" cy="525294"/>
                  </a:xfrm>
                  <a:custGeom>
                    <a:avLst/>
                    <a:gdLst>
                      <a:gd name="connsiteX0" fmla="*/ 0 w 642025"/>
                      <a:gd name="connsiteY0" fmla="*/ 155642 h 525294"/>
                      <a:gd name="connsiteX1" fmla="*/ 291830 w 642025"/>
                      <a:gd name="connsiteY1" fmla="*/ 0 h 525294"/>
                      <a:gd name="connsiteX2" fmla="*/ 642025 w 642025"/>
                      <a:gd name="connsiteY2" fmla="*/ 321013 h 525294"/>
                      <a:gd name="connsiteX3" fmla="*/ 136187 w 642025"/>
                      <a:gd name="connsiteY3" fmla="*/ 525294 h 525294"/>
                      <a:gd name="connsiteX4" fmla="*/ 0 w 642025"/>
                      <a:gd name="connsiteY4" fmla="*/ 155642 h 5252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2025" h="525294">
                        <a:moveTo>
                          <a:pt x="0" y="155642"/>
                        </a:moveTo>
                        <a:lnTo>
                          <a:pt x="291830" y="0"/>
                        </a:lnTo>
                        <a:lnTo>
                          <a:pt x="642025" y="321013"/>
                        </a:lnTo>
                        <a:lnTo>
                          <a:pt x="136187" y="525294"/>
                        </a:lnTo>
                        <a:lnTo>
                          <a:pt x="0" y="155642"/>
                        </a:lnTo>
                        <a:close/>
                      </a:path>
                    </a:pathLst>
                  </a:cu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grpSp>
            <p:nvGrpSpPr>
              <p:cNvPr id="13" name="组合 12"/>
              <p:cNvGrpSpPr/>
              <p:nvPr userDrawn="1"/>
            </p:nvGrpSpPr>
            <p:grpSpPr>
              <a:xfrm>
                <a:off x="1912665" y="10066"/>
                <a:ext cx="1976090" cy="2033639"/>
                <a:chOff x="2500062" y="-202089"/>
                <a:chExt cx="1976090" cy="2033639"/>
              </a:xfrm>
            </p:grpSpPr>
            <p:sp>
              <p:nvSpPr>
                <p:cNvPr id="20" name="矩形 30"/>
                <p:cNvSpPr/>
                <p:nvPr userDrawn="1"/>
              </p:nvSpPr>
              <p:spPr>
                <a:xfrm rot="21192982">
                  <a:off x="2500062" y="-202089"/>
                  <a:ext cx="1976090" cy="2033639"/>
                </a:xfrm>
                <a:custGeom>
                  <a:avLst/>
                  <a:gdLst>
                    <a:gd name="connsiteX0" fmla="*/ 0 w 2036130"/>
                    <a:gd name="connsiteY0" fmla="*/ 0 h 2033639"/>
                    <a:gd name="connsiteX1" fmla="*/ 2036130 w 2036130"/>
                    <a:gd name="connsiteY1" fmla="*/ 0 h 2033639"/>
                    <a:gd name="connsiteX2" fmla="*/ 2036130 w 2036130"/>
                    <a:gd name="connsiteY2" fmla="*/ 2033639 h 2033639"/>
                    <a:gd name="connsiteX3" fmla="*/ 0 w 2036130"/>
                    <a:gd name="connsiteY3" fmla="*/ 2033639 h 2033639"/>
                    <a:gd name="connsiteX4" fmla="*/ 0 w 2036130"/>
                    <a:gd name="connsiteY4" fmla="*/ 0 h 2033639"/>
                    <a:gd name="connsiteX0" fmla="*/ 60040 w 2036130"/>
                    <a:gd name="connsiteY0" fmla="*/ 154086 h 2033639"/>
                    <a:gd name="connsiteX1" fmla="*/ 2036130 w 2036130"/>
                    <a:gd name="connsiteY1" fmla="*/ 0 h 2033639"/>
                    <a:gd name="connsiteX2" fmla="*/ 2036130 w 2036130"/>
                    <a:gd name="connsiteY2" fmla="*/ 2033639 h 2033639"/>
                    <a:gd name="connsiteX3" fmla="*/ 0 w 2036130"/>
                    <a:gd name="connsiteY3" fmla="*/ 2033639 h 2033639"/>
                    <a:gd name="connsiteX4" fmla="*/ 60040 w 2036130"/>
                    <a:gd name="connsiteY4" fmla="*/ 154086 h 2033639"/>
                    <a:gd name="connsiteX0" fmla="*/ 0 w 1976090"/>
                    <a:gd name="connsiteY0" fmla="*/ 154086 h 2033639"/>
                    <a:gd name="connsiteX1" fmla="*/ 1976090 w 1976090"/>
                    <a:gd name="connsiteY1" fmla="*/ 0 h 2033639"/>
                    <a:gd name="connsiteX2" fmla="*/ 1976090 w 1976090"/>
                    <a:gd name="connsiteY2" fmla="*/ 2033639 h 2033639"/>
                    <a:gd name="connsiteX3" fmla="*/ 144856 w 1976090"/>
                    <a:gd name="connsiteY3" fmla="*/ 1793513 h 2033639"/>
                    <a:gd name="connsiteX4" fmla="*/ 0 w 1976090"/>
                    <a:gd name="connsiteY4" fmla="*/ 154086 h 2033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76090" h="2033639">
                      <a:moveTo>
                        <a:pt x="0" y="154086"/>
                      </a:moveTo>
                      <a:lnTo>
                        <a:pt x="1976090" y="0"/>
                      </a:lnTo>
                      <a:lnTo>
                        <a:pt x="1976090" y="2033639"/>
                      </a:lnTo>
                      <a:lnTo>
                        <a:pt x="144856" y="1793513"/>
                      </a:lnTo>
                      <a:lnTo>
                        <a:pt x="0" y="154086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21" name="组合 20"/>
                <p:cNvGrpSpPr/>
                <p:nvPr userDrawn="1"/>
              </p:nvGrpSpPr>
              <p:grpSpPr>
                <a:xfrm>
                  <a:off x="2598891" y="23813"/>
                  <a:ext cx="1543154" cy="1615108"/>
                  <a:chOff x="1659374" y="38783"/>
                  <a:chExt cx="1543154" cy="1615108"/>
                </a:xfrm>
              </p:grpSpPr>
              <p:grpSp>
                <p:nvGrpSpPr>
                  <p:cNvPr id="22" name="组合 21"/>
                  <p:cNvGrpSpPr/>
                  <p:nvPr userDrawn="1"/>
                </p:nvGrpSpPr>
                <p:grpSpPr>
                  <a:xfrm>
                    <a:off x="1659374" y="38783"/>
                    <a:ext cx="1543154" cy="1615108"/>
                    <a:chOff x="1659374" y="38783"/>
                    <a:chExt cx="1543154" cy="1615108"/>
                  </a:xfrm>
                </p:grpSpPr>
                <p:sp>
                  <p:nvSpPr>
                    <p:cNvPr id="26" name="矩形 25"/>
                    <p:cNvSpPr/>
                    <p:nvPr userDrawn="1"/>
                  </p:nvSpPr>
                  <p:spPr>
                    <a:xfrm rot="20980879">
                      <a:off x="1659374" y="65083"/>
                      <a:ext cx="1543154" cy="465560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7" name="矩形 26"/>
                    <p:cNvSpPr/>
                    <p:nvPr userDrawn="1"/>
                  </p:nvSpPr>
                  <p:spPr>
                    <a:xfrm rot="15510091">
                      <a:off x="1768424" y="621858"/>
                      <a:ext cx="1615108" cy="448958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chemeClr val="bg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grpSp>
                <p:nvGrpSpPr>
                  <p:cNvPr id="23" name="组合 22"/>
                  <p:cNvGrpSpPr/>
                  <p:nvPr userDrawn="1"/>
                </p:nvGrpSpPr>
                <p:grpSpPr>
                  <a:xfrm>
                    <a:off x="1850814" y="111290"/>
                    <a:ext cx="1160275" cy="1375545"/>
                    <a:chOff x="1784615" y="126100"/>
                    <a:chExt cx="1276515" cy="1422484"/>
                  </a:xfrm>
                </p:grpSpPr>
                <p:sp>
                  <p:nvSpPr>
                    <p:cNvPr id="24" name="矩形 23"/>
                    <p:cNvSpPr/>
                    <p:nvPr userDrawn="1"/>
                  </p:nvSpPr>
                  <p:spPr>
                    <a:xfrm rot="20980879">
                      <a:off x="1784615" y="126100"/>
                      <a:ext cx="1276515" cy="367003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25" name="矩形 24"/>
                    <p:cNvSpPr/>
                    <p:nvPr userDrawn="1"/>
                  </p:nvSpPr>
                  <p:spPr>
                    <a:xfrm rot="15510091">
                      <a:off x="1923520" y="699409"/>
                      <a:ext cx="1351782" cy="346567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</p:grpSp>
          <p:grpSp>
            <p:nvGrpSpPr>
              <p:cNvPr id="14" name="组合 13"/>
              <p:cNvGrpSpPr/>
              <p:nvPr userDrawn="1"/>
            </p:nvGrpSpPr>
            <p:grpSpPr>
              <a:xfrm>
                <a:off x="3645942" y="-99524"/>
                <a:ext cx="1986373" cy="1998555"/>
                <a:chOff x="3645942" y="-99524"/>
                <a:chExt cx="1986373" cy="1998555"/>
              </a:xfrm>
            </p:grpSpPr>
            <p:sp>
              <p:nvSpPr>
                <p:cNvPr id="15" name="矩形 33"/>
                <p:cNvSpPr/>
                <p:nvPr userDrawn="1"/>
              </p:nvSpPr>
              <p:spPr>
                <a:xfrm>
                  <a:off x="3645942" y="-99524"/>
                  <a:ext cx="1986373" cy="1998555"/>
                </a:xfrm>
                <a:custGeom>
                  <a:avLst/>
                  <a:gdLst>
                    <a:gd name="connsiteX0" fmla="*/ 0 w 1986373"/>
                    <a:gd name="connsiteY0" fmla="*/ 0 h 1998555"/>
                    <a:gd name="connsiteX1" fmla="*/ 1986373 w 1986373"/>
                    <a:gd name="connsiteY1" fmla="*/ 0 h 1998555"/>
                    <a:gd name="connsiteX2" fmla="*/ 1986373 w 1986373"/>
                    <a:gd name="connsiteY2" fmla="*/ 1998555 h 1998555"/>
                    <a:gd name="connsiteX3" fmla="*/ 0 w 1986373"/>
                    <a:gd name="connsiteY3" fmla="*/ 1998555 h 1998555"/>
                    <a:gd name="connsiteX4" fmla="*/ 0 w 1986373"/>
                    <a:gd name="connsiteY4" fmla="*/ 0 h 1998555"/>
                    <a:gd name="connsiteX0" fmla="*/ 0 w 1986373"/>
                    <a:gd name="connsiteY0" fmla="*/ 0 h 1998555"/>
                    <a:gd name="connsiteX1" fmla="*/ 1986373 w 1986373"/>
                    <a:gd name="connsiteY1" fmla="*/ 0 h 1998555"/>
                    <a:gd name="connsiteX2" fmla="*/ 1684816 w 1986373"/>
                    <a:gd name="connsiteY2" fmla="*/ 1823457 h 1998555"/>
                    <a:gd name="connsiteX3" fmla="*/ 0 w 1986373"/>
                    <a:gd name="connsiteY3" fmla="*/ 1998555 h 1998555"/>
                    <a:gd name="connsiteX4" fmla="*/ 0 w 1986373"/>
                    <a:gd name="connsiteY4" fmla="*/ 0 h 1998555"/>
                    <a:gd name="connsiteX0" fmla="*/ 0 w 1986373"/>
                    <a:gd name="connsiteY0" fmla="*/ 97277 h 1998555"/>
                    <a:gd name="connsiteX1" fmla="*/ 1986373 w 1986373"/>
                    <a:gd name="connsiteY1" fmla="*/ 0 h 1998555"/>
                    <a:gd name="connsiteX2" fmla="*/ 1684816 w 1986373"/>
                    <a:gd name="connsiteY2" fmla="*/ 1823457 h 1998555"/>
                    <a:gd name="connsiteX3" fmla="*/ 0 w 1986373"/>
                    <a:gd name="connsiteY3" fmla="*/ 1998555 h 1998555"/>
                    <a:gd name="connsiteX4" fmla="*/ 0 w 1986373"/>
                    <a:gd name="connsiteY4" fmla="*/ 97277 h 19985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86373" h="1998555">
                      <a:moveTo>
                        <a:pt x="0" y="97277"/>
                      </a:moveTo>
                      <a:lnTo>
                        <a:pt x="1986373" y="0"/>
                      </a:lnTo>
                      <a:lnTo>
                        <a:pt x="1684816" y="1823457"/>
                      </a:lnTo>
                      <a:lnTo>
                        <a:pt x="0" y="1998555"/>
                      </a:lnTo>
                      <a:lnTo>
                        <a:pt x="0" y="97277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16" name="组合 15"/>
                <p:cNvGrpSpPr/>
                <p:nvPr userDrawn="1"/>
              </p:nvGrpSpPr>
              <p:grpSpPr>
                <a:xfrm rot="812696">
                  <a:off x="3827613" y="81909"/>
                  <a:ext cx="1257735" cy="1700727"/>
                  <a:chOff x="3346650" y="-83297"/>
                  <a:chExt cx="1645904" cy="2189312"/>
                </a:xfrm>
              </p:grpSpPr>
              <p:sp>
                <p:nvSpPr>
                  <p:cNvPr id="17" name="矩形 22"/>
                  <p:cNvSpPr/>
                  <p:nvPr userDrawn="1"/>
                </p:nvSpPr>
                <p:spPr>
                  <a:xfrm rot="21004698">
                    <a:off x="3346650" y="-83297"/>
                    <a:ext cx="1645904" cy="501767"/>
                  </a:xfrm>
                  <a:custGeom>
                    <a:avLst/>
                    <a:gdLst>
                      <a:gd name="connsiteX0" fmla="*/ 0 w 1741251"/>
                      <a:gd name="connsiteY0" fmla="*/ 0 h 423659"/>
                      <a:gd name="connsiteX1" fmla="*/ 1741251 w 1741251"/>
                      <a:gd name="connsiteY1" fmla="*/ 0 h 423659"/>
                      <a:gd name="connsiteX2" fmla="*/ 1741251 w 1741251"/>
                      <a:gd name="connsiteY2" fmla="*/ 423659 h 423659"/>
                      <a:gd name="connsiteX3" fmla="*/ 0 w 1741251"/>
                      <a:gd name="connsiteY3" fmla="*/ 423659 h 423659"/>
                      <a:gd name="connsiteX4" fmla="*/ 0 w 1741251"/>
                      <a:gd name="connsiteY4" fmla="*/ 0 h 423659"/>
                      <a:gd name="connsiteX0" fmla="*/ 0 w 1749631"/>
                      <a:gd name="connsiteY0" fmla="*/ 47910 h 471569"/>
                      <a:gd name="connsiteX1" fmla="*/ 1749631 w 1749631"/>
                      <a:gd name="connsiteY1" fmla="*/ 0 h 471569"/>
                      <a:gd name="connsiteX2" fmla="*/ 1741251 w 1749631"/>
                      <a:gd name="connsiteY2" fmla="*/ 471569 h 471569"/>
                      <a:gd name="connsiteX3" fmla="*/ 0 w 1749631"/>
                      <a:gd name="connsiteY3" fmla="*/ 471569 h 471569"/>
                      <a:gd name="connsiteX4" fmla="*/ 0 w 1749631"/>
                      <a:gd name="connsiteY4" fmla="*/ 47910 h 471569"/>
                      <a:gd name="connsiteX0" fmla="*/ 0 w 1784134"/>
                      <a:gd name="connsiteY0" fmla="*/ 47910 h 508696"/>
                      <a:gd name="connsiteX1" fmla="*/ 1749631 w 1784134"/>
                      <a:gd name="connsiteY1" fmla="*/ 0 h 508696"/>
                      <a:gd name="connsiteX2" fmla="*/ 1784134 w 1784134"/>
                      <a:gd name="connsiteY2" fmla="*/ 508696 h 508696"/>
                      <a:gd name="connsiteX3" fmla="*/ 0 w 1784134"/>
                      <a:gd name="connsiteY3" fmla="*/ 471569 h 508696"/>
                      <a:gd name="connsiteX4" fmla="*/ 0 w 1784134"/>
                      <a:gd name="connsiteY4" fmla="*/ 47910 h 5086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84134" h="508696">
                        <a:moveTo>
                          <a:pt x="0" y="47910"/>
                        </a:moveTo>
                        <a:lnTo>
                          <a:pt x="1749631" y="0"/>
                        </a:lnTo>
                        <a:lnTo>
                          <a:pt x="1784134" y="508696"/>
                        </a:lnTo>
                        <a:lnTo>
                          <a:pt x="0" y="471569"/>
                        </a:lnTo>
                        <a:lnTo>
                          <a:pt x="0" y="47910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8" name="矩形 17"/>
                  <p:cNvSpPr/>
                  <p:nvPr userDrawn="1"/>
                </p:nvSpPr>
                <p:spPr>
                  <a:xfrm rot="20943365">
                    <a:off x="3506772" y="49063"/>
                    <a:ext cx="463043" cy="2056952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9" name="矩形 18"/>
                  <p:cNvSpPr/>
                  <p:nvPr userDrawn="1"/>
                </p:nvSpPr>
                <p:spPr>
                  <a:xfrm rot="21049378">
                    <a:off x="3537828" y="801670"/>
                    <a:ext cx="1210832" cy="369651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zh-CN" altLang="en-US">
                      <a:solidFill>
                        <a:schemeClr val="bg1"/>
                      </a:solidFill>
                    </a:endParaRPr>
                  </a:p>
                </p:txBody>
              </p:sp>
            </p:grpSp>
          </p:grpSp>
        </p:grpSp>
        <p:sp>
          <p:nvSpPr>
            <p:cNvPr id="9" name="椭圆 8"/>
            <p:cNvSpPr/>
            <p:nvPr userDrawn="1"/>
          </p:nvSpPr>
          <p:spPr>
            <a:xfrm>
              <a:off x="419756" y="586904"/>
              <a:ext cx="275757" cy="2757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 userDrawn="1"/>
          </p:nvSpPr>
          <p:spPr>
            <a:xfrm>
              <a:off x="458116" y="643523"/>
              <a:ext cx="199035" cy="19903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椭圆 10"/>
            <p:cNvSpPr/>
            <p:nvPr userDrawn="1"/>
          </p:nvSpPr>
          <p:spPr>
            <a:xfrm>
              <a:off x="486112" y="676085"/>
              <a:ext cx="137322" cy="13732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896269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1BC9-25B5-4F38-800C-B0AF917E3E2A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5EA9-D98F-483F-BD02-34E01E5F64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94825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endParaRPr lang="zh-CN" altLang="en-US" dirty="0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1BC9-25B5-4F38-800C-B0AF917E3E2A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5EA9-D98F-483F-BD02-34E01E5F64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4706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任意多边形 57"/>
          <p:cNvSpPr/>
          <p:nvPr userDrawn="1"/>
        </p:nvSpPr>
        <p:spPr>
          <a:xfrm>
            <a:off x="5583677" y="2519464"/>
            <a:ext cx="4027251" cy="3453319"/>
          </a:xfrm>
          <a:custGeom>
            <a:avLst/>
            <a:gdLst>
              <a:gd name="connsiteX0" fmla="*/ 3842425 w 4027251"/>
              <a:gd name="connsiteY0" fmla="*/ 2675106 h 3453319"/>
              <a:gd name="connsiteX1" fmla="*/ 4027251 w 4027251"/>
              <a:gd name="connsiteY1" fmla="*/ 2383276 h 3453319"/>
              <a:gd name="connsiteX2" fmla="*/ 2188723 w 4027251"/>
              <a:gd name="connsiteY2" fmla="*/ 1809345 h 3453319"/>
              <a:gd name="connsiteX3" fmla="*/ 1750978 w 4027251"/>
              <a:gd name="connsiteY3" fmla="*/ 0 h 3453319"/>
              <a:gd name="connsiteX4" fmla="*/ 0 w 4027251"/>
              <a:gd name="connsiteY4" fmla="*/ 1186774 h 3453319"/>
              <a:gd name="connsiteX5" fmla="*/ 719846 w 4027251"/>
              <a:gd name="connsiteY5" fmla="*/ 1984442 h 3453319"/>
              <a:gd name="connsiteX6" fmla="*/ 379378 w 4027251"/>
              <a:gd name="connsiteY6" fmla="*/ 3015574 h 3453319"/>
              <a:gd name="connsiteX7" fmla="*/ 710119 w 4027251"/>
              <a:gd name="connsiteY7" fmla="*/ 3161489 h 3453319"/>
              <a:gd name="connsiteX8" fmla="*/ 1040859 w 4027251"/>
              <a:gd name="connsiteY8" fmla="*/ 2149813 h 3453319"/>
              <a:gd name="connsiteX9" fmla="*/ 3278221 w 4027251"/>
              <a:gd name="connsiteY9" fmla="*/ 3453319 h 3453319"/>
              <a:gd name="connsiteX10" fmla="*/ 3842425 w 4027251"/>
              <a:gd name="connsiteY10" fmla="*/ 2675106 h 345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7251" h="3453319">
                <a:moveTo>
                  <a:pt x="3842425" y="2675106"/>
                </a:moveTo>
                <a:lnTo>
                  <a:pt x="4027251" y="2383276"/>
                </a:lnTo>
                <a:lnTo>
                  <a:pt x="2188723" y="1809345"/>
                </a:lnTo>
                <a:lnTo>
                  <a:pt x="1750978" y="0"/>
                </a:lnTo>
                <a:lnTo>
                  <a:pt x="0" y="1186774"/>
                </a:lnTo>
                <a:lnTo>
                  <a:pt x="719846" y="1984442"/>
                </a:lnTo>
                <a:lnTo>
                  <a:pt x="379378" y="3015574"/>
                </a:lnTo>
                <a:lnTo>
                  <a:pt x="710119" y="3161489"/>
                </a:lnTo>
                <a:lnTo>
                  <a:pt x="1040859" y="2149813"/>
                </a:lnTo>
                <a:lnTo>
                  <a:pt x="3278221" y="3453319"/>
                </a:lnTo>
                <a:lnTo>
                  <a:pt x="3842425" y="267510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6" name="任意多边形 55"/>
          <p:cNvSpPr/>
          <p:nvPr userDrawn="1"/>
        </p:nvSpPr>
        <p:spPr>
          <a:xfrm>
            <a:off x="6984460" y="4482164"/>
            <a:ext cx="2500008" cy="1831085"/>
          </a:xfrm>
          <a:custGeom>
            <a:avLst/>
            <a:gdLst>
              <a:gd name="connsiteX0" fmla="*/ 0 w 2500008"/>
              <a:gd name="connsiteY0" fmla="*/ 797668 h 1945532"/>
              <a:gd name="connsiteX1" fmla="*/ 632297 w 2500008"/>
              <a:gd name="connsiteY1" fmla="*/ 0 h 1945532"/>
              <a:gd name="connsiteX2" fmla="*/ 2500008 w 2500008"/>
              <a:gd name="connsiteY2" fmla="*/ 778213 h 1945532"/>
              <a:gd name="connsiteX3" fmla="*/ 1906621 w 2500008"/>
              <a:gd name="connsiteY3" fmla="*/ 1945532 h 1945532"/>
              <a:gd name="connsiteX4" fmla="*/ 0 w 2500008"/>
              <a:gd name="connsiteY4" fmla="*/ 797668 h 194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0008" h="1945532">
                <a:moveTo>
                  <a:pt x="0" y="797668"/>
                </a:moveTo>
                <a:lnTo>
                  <a:pt x="632297" y="0"/>
                </a:lnTo>
                <a:lnTo>
                  <a:pt x="2500008" y="778213"/>
                </a:lnTo>
                <a:lnTo>
                  <a:pt x="1906621" y="1945532"/>
                </a:lnTo>
                <a:lnTo>
                  <a:pt x="0" y="79766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5" name="任意多边形 54"/>
          <p:cNvSpPr/>
          <p:nvPr userDrawn="1"/>
        </p:nvSpPr>
        <p:spPr>
          <a:xfrm>
            <a:off x="2626468" y="593387"/>
            <a:ext cx="2996119" cy="2723745"/>
          </a:xfrm>
          <a:custGeom>
            <a:avLst/>
            <a:gdLst>
              <a:gd name="connsiteX0" fmla="*/ 1663430 w 2996119"/>
              <a:gd name="connsiteY0" fmla="*/ 2198451 h 2723745"/>
              <a:gd name="connsiteX1" fmla="*/ 0 w 2996119"/>
              <a:gd name="connsiteY1" fmla="*/ 904673 h 2723745"/>
              <a:gd name="connsiteX2" fmla="*/ 311285 w 2996119"/>
              <a:gd name="connsiteY2" fmla="*/ 369651 h 2723745"/>
              <a:gd name="connsiteX3" fmla="*/ 1614792 w 2996119"/>
              <a:gd name="connsiteY3" fmla="*/ 1517515 h 2723745"/>
              <a:gd name="connsiteX4" fmla="*/ 1770434 w 2996119"/>
              <a:gd name="connsiteY4" fmla="*/ 1459149 h 2723745"/>
              <a:gd name="connsiteX5" fmla="*/ 719847 w 2996119"/>
              <a:gd name="connsiteY5" fmla="*/ 38911 h 2723745"/>
              <a:gd name="connsiteX6" fmla="*/ 778213 w 2996119"/>
              <a:gd name="connsiteY6" fmla="*/ 0 h 2723745"/>
              <a:gd name="connsiteX7" fmla="*/ 2996119 w 2996119"/>
              <a:gd name="connsiteY7" fmla="*/ 2723745 h 2723745"/>
              <a:gd name="connsiteX8" fmla="*/ 1935804 w 2996119"/>
              <a:gd name="connsiteY8" fmla="*/ 2412460 h 2723745"/>
              <a:gd name="connsiteX9" fmla="*/ 1663430 w 2996119"/>
              <a:gd name="connsiteY9" fmla="*/ 2198451 h 2723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96119" h="2723745">
                <a:moveTo>
                  <a:pt x="1663430" y="2198451"/>
                </a:moveTo>
                <a:lnTo>
                  <a:pt x="0" y="904673"/>
                </a:lnTo>
                <a:lnTo>
                  <a:pt x="311285" y="369651"/>
                </a:lnTo>
                <a:lnTo>
                  <a:pt x="1614792" y="1517515"/>
                </a:lnTo>
                <a:lnTo>
                  <a:pt x="1770434" y="1459149"/>
                </a:lnTo>
                <a:lnTo>
                  <a:pt x="719847" y="38911"/>
                </a:lnTo>
                <a:lnTo>
                  <a:pt x="778213" y="0"/>
                </a:lnTo>
                <a:lnTo>
                  <a:pt x="2996119" y="2723745"/>
                </a:lnTo>
                <a:lnTo>
                  <a:pt x="1935804" y="2412460"/>
                </a:lnTo>
                <a:lnTo>
                  <a:pt x="1663430" y="21984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 rot="643883">
            <a:off x="6316542" y="3874868"/>
            <a:ext cx="4612323" cy="36901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1BC9-25B5-4F38-800C-B0AF917E3E2A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5EA9-D98F-483F-BD02-34E01E5F64C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2" name="任意多边形 11"/>
          <p:cNvSpPr/>
          <p:nvPr userDrawn="1"/>
        </p:nvSpPr>
        <p:spPr>
          <a:xfrm>
            <a:off x="2235947" y="3501959"/>
            <a:ext cx="2930847" cy="2548646"/>
          </a:xfrm>
          <a:custGeom>
            <a:avLst/>
            <a:gdLst>
              <a:gd name="connsiteX0" fmla="*/ 544749 w 2422187"/>
              <a:gd name="connsiteY0" fmla="*/ 729574 h 2548646"/>
              <a:gd name="connsiteX1" fmla="*/ 0 w 2422187"/>
              <a:gd name="connsiteY1" fmla="*/ 1225685 h 2548646"/>
              <a:gd name="connsiteX2" fmla="*/ 603115 w 2422187"/>
              <a:gd name="connsiteY2" fmla="*/ 1585608 h 2548646"/>
              <a:gd name="connsiteX3" fmla="*/ 87549 w 2422187"/>
              <a:gd name="connsiteY3" fmla="*/ 2178995 h 2548646"/>
              <a:gd name="connsiteX4" fmla="*/ 214008 w 2422187"/>
              <a:gd name="connsiteY4" fmla="*/ 2256817 h 2548646"/>
              <a:gd name="connsiteX5" fmla="*/ 904672 w 2422187"/>
              <a:gd name="connsiteY5" fmla="*/ 1391055 h 2548646"/>
              <a:gd name="connsiteX6" fmla="*/ 1196502 w 2422187"/>
              <a:gd name="connsiteY6" fmla="*/ 1566153 h 2548646"/>
              <a:gd name="connsiteX7" fmla="*/ 1118681 w 2422187"/>
              <a:gd name="connsiteY7" fmla="*/ 2548646 h 2548646"/>
              <a:gd name="connsiteX8" fmla="*/ 1254868 w 2422187"/>
              <a:gd name="connsiteY8" fmla="*/ 2538919 h 2548646"/>
              <a:gd name="connsiteX9" fmla="*/ 1342417 w 2422187"/>
              <a:gd name="connsiteY9" fmla="*/ 1342417 h 2548646"/>
              <a:gd name="connsiteX10" fmla="*/ 1488332 w 2422187"/>
              <a:gd name="connsiteY10" fmla="*/ 1264595 h 2548646"/>
              <a:gd name="connsiteX11" fmla="*/ 1653702 w 2422187"/>
              <a:gd name="connsiteY11" fmla="*/ 1332689 h 2548646"/>
              <a:gd name="connsiteX12" fmla="*/ 2422187 w 2422187"/>
              <a:gd name="connsiteY12" fmla="*/ 0 h 2548646"/>
              <a:gd name="connsiteX13" fmla="*/ 1926077 w 2422187"/>
              <a:gd name="connsiteY13" fmla="*/ 0 h 2548646"/>
              <a:gd name="connsiteX14" fmla="*/ 1303506 w 2422187"/>
              <a:gd name="connsiteY14" fmla="*/ 525293 h 2548646"/>
              <a:gd name="connsiteX15" fmla="*/ 544749 w 2422187"/>
              <a:gd name="connsiteY15" fmla="*/ 729574 h 2548646"/>
              <a:gd name="connsiteX0" fmla="*/ 544749 w 2422187"/>
              <a:gd name="connsiteY0" fmla="*/ 729574 h 2548646"/>
              <a:gd name="connsiteX1" fmla="*/ 0 w 2422187"/>
              <a:gd name="connsiteY1" fmla="*/ 1225685 h 2548646"/>
              <a:gd name="connsiteX2" fmla="*/ 603115 w 2422187"/>
              <a:gd name="connsiteY2" fmla="*/ 1585608 h 2548646"/>
              <a:gd name="connsiteX3" fmla="*/ 87549 w 2422187"/>
              <a:gd name="connsiteY3" fmla="*/ 2178995 h 2548646"/>
              <a:gd name="connsiteX4" fmla="*/ 214008 w 2422187"/>
              <a:gd name="connsiteY4" fmla="*/ 2256817 h 2548646"/>
              <a:gd name="connsiteX5" fmla="*/ 904672 w 2422187"/>
              <a:gd name="connsiteY5" fmla="*/ 1391055 h 2548646"/>
              <a:gd name="connsiteX6" fmla="*/ 1196502 w 2422187"/>
              <a:gd name="connsiteY6" fmla="*/ 1566153 h 2548646"/>
              <a:gd name="connsiteX7" fmla="*/ 1118681 w 2422187"/>
              <a:gd name="connsiteY7" fmla="*/ 2548646 h 2548646"/>
              <a:gd name="connsiteX8" fmla="*/ 1254868 w 2422187"/>
              <a:gd name="connsiteY8" fmla="*/ 2538919 h 2548646"/>
              <a:gd name="connsiteX9" fmla="*/ 1302220 w 2422187"/>
              <a:gd name="connsiteY9" fmla="*/ 1040859 h 2548646"/>
              <a:gd name="connsiteX10" fmla="*/ 1488332 w 2422187"/>
              <a:gd name="connsiteY10" fmla="*/ 1264595 h 2548646"/>
              <a:gd name="connsiteX11" fmla="*/ 1653702 w 2422187"/>
              <a:gd name="connsiteY11" fmla="*/ 1332689 h 2548646"/>
              <a:gd name="connsiteX12" fmla="*/ 2422187 w 2422187"/>
              <a:gd name="connsiteY12" fmla="*/ 0 h 2548646"/>
              <a:gd name="connsiteX13" fmla="*/ 1926077 w 2422187"/>
              <a:gd name="connsiteY13" fmla="*/ 0 h 2548646"/>
              <a:gd name="connsiteX14" fmla="*/ 1303506 w 2422187"/>
              <a:gd name="connsiteY14" fmla="*/ 525293 h 2548646"/>
              <a:gd name="connsiteX15" fmla="*/ 544749 w 2422187"/>
              <a:gd name="connsiteY15" fmla="*/ 729574 h 2548646"/>
              <a:gd name="connsiteX0" fmla="*/ 544749 w 2422187"/>
              <a:gd name="connsiteY0" fmla="*/ 729574 h 2548646"/>
              <a:gd name="connsiteX1" fmla="*/ 0 w 2422187"/>
              <a:gd name="connsiteY1" fmla="*/ 1225685 h 2548646"/>
              <a:gd name="connsiteX2" fmla="*/ 603115 w 2422187"/>
              <a:gd name="connsiteY2" fmla="*/ 1585608 h 2548646"/>
              <a:gd name="connsiteX3" fmla="*/ 87549 w 2422187"/>
              <a:gd name="connsiteY3" fmla="*/ 2178995 h 2548646"/>
              <a:gd name="connsiteX4" fmla="*/ 214008 w 2422187"/>
              <a:gd name="connsiteY4" fmla="*/ 2256817 h 2548646"/>
              <a:gd name="connsiteX5" fmla="*/ 904672 w 2422187"/>
              <a:gd name="connsiteY5" fmla="*/ 1391055 h 2548646"/>
              <a:gd name="connsiteX6" fmla="*/ 1196502 w 2422187"/>
              <a:gd name="connsiteY6" fmla="*/ 1566153 h 2548646"/>
              <a:gd name="connsiteX7" fmla="*/ 1118681 w 2422187"/>
              <a:gd name="connsiteY7" fmla="*/ 2548646 h 2548646"/>
              <a:gd name="connsiteX8" fmla="*/ 1254868 w 2422187"/>
              <a:gd name="connsiteY8" fmla="*/ 2538919 h 2548646"/>
              <a:gd name="connsiteX9" fmla="*/ 1302220 w 2422187"/>
              <a:gd name="connsiteY9" fmla="*/ 1040859 h 2548646"/>
              <a:gd name="connsiteX10" fmla="*/ 1432057 w 2422187"/>
              <a:gd name="connsiteY10" fmla="*/ 1021403 h 2548646"/>
              <a:gd name="connsiteX11" fmla="*/ 1653702 w 2422187"/>
              <a:gd name="connsiteY11" fmla="*/ 1332689 h 2548646"/>
              <a:gd name="connsiteX12" fmla="*/ 2422187 w 2422187"/>
              <a:gd name="connsiteY12" fmla="*/ 0 h 2548646"/>
              <a:gd name="connsiteX13" fmla="*/ 1926077 w 2422187"/>
              <a:gd name="connsiteY13" fmla="*/ 0 h 2548646"/>
              <a:gd name="connsiteX14" fmla="*/ 1303506 w 2422187"/>
              <a:gd name="connsiteY14" fmla="*/ 525293 h 2548646"/>
              <a:gd name="connsiteX15" fmla="*/ 544749 w 2422187"/>
              <a:gd name="connsiteY15" fmla="*/ 729574 h 2548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422187" h="2548646">
                <a:moveTo>
                  <a:pt x="544749" y="729574"/>
                </a:moveTo>
                <a:lnTo>
                  <a:pt x="0" y="1225685"/>
                </a:lnTo>
                <a:lnTo>
                  <a:pt x="603115" y="1585608"/>
                </a:lnTo>
                <a:lnTo>
                  <a:pt x="87549" y="2178995"/>
                </a:lnTo>
                <a:lnTo>
                  <a:pt x="214008" y="2256817"/>
                </a:lnTo>
                <a:lnTo>
                  <a:pt x="904672" y="1391055"/>
                </a:lnTo>
                <a:lnTo>
                  <a:pt x="1196502" y="1566153"/>
                </a:lnTo>
                <a:lnTo>
                  <a:pt x="1118681" y="2548646"/>
                </a:lnTo>
                <a:lnTo>
                  <a:pt x="1254868" y="2538919"/>
                </a:lnTo>
                <a:lnTo>
                  <a:pt x="1302220" y="1040859"/>
                </a:lnTo>
                <a:lnTo>
                  <a:pt x="1432057" y="1021403"/>
                </a:lnTo>
                <a:lnTo>
                  <a:pt x="1653702" y="1332689"/>
                </a:lnTo>
                <a:lnTo>
                  <a:pt x="2422187" y="0"/>
                </a:lnTo>
                <a:lnTo>
                  <a:pt x="1926077" y="0"/>
                </a:lnTo>
                <a:lnTo>
                  <a:pt x="1303506" y="525293"/>
                </a:lnTo>
                <a:lnTo>
                  <a:pt x="544749" y="72957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 userDrawn="1"/>
        </p:nvSpPr>
        <p:spPr>
          <a:xfrm>
            <a:off x="5422786" y="3035029"/>
            <a:ext cx="6123946" cy="1558317"/>
          </a:xfrm>
          <a:custGeom>
            <a:avLst/>
            <a:gdLst>
              <a:gd name="connsiteX0" fmla="*/ 0 w 5009744"/>
              <a:gd name="connsiteY0" fmla="*/ 466928 h 1371600"/>
              <a:gd name="connsiteX1" fmla="*/ 1254868 w 5009744"/>
              <a:gd name="connsiteY1" fmla="*/ 223736 h 1371600"/>
              <a:gd name="connsiteX2" fmla="*/ 3346315 w 5009744"/>
              <a:gd name="connsiteY2" fmla="*/ 0 h 1371600"/>
              <a:gd name="connsiteX3" fmla="*/ 3190672 w 5009744"/>
              <a:gd name="connsiteY3" fmla="*/ 651753 h 1371600"/>
              <a:gd name="connsiteX4" fmla="*/ 5009744 w 5009744"/>
              <a:gd name="connsiteY4" fmla="*/ 515566 h 1371600"/>
              <a:gd name="connsiteX5" fmla="*/ 4581727 w 5009744"/>
              <a:gd name="connsiteY5" fmla="*/ 1371600 h 1371600"/>
              <a:gd name="connsiteX6" fmla="*/ 2140085 w 5009744"/>
              <a:gd name="connsiteY6" fmla="*/ 826851 h 1371600"/>
              <a:gd name="connsiteX7" fmla="*/ 0 w 5009744"/>
              <a:gd name="connsiteY7" fmla="*/ 466928 h 1371600"/>
              <a:gd name="connsiteX0" fmla="*/ 0 w 5214025"/>
              <a:gd name="connsiteY0" fmla="*/ 642025 h 1371600"/>
              <a:gd name="connsiteX1" fmla="*/ 1459149 w 5214025"/>
              <a:gd name="connsiteY1" fmla="*/ 223736 h 1371600"/>
              <a:gd name="connsiteX2" fmla="*/ 3550596 w 5214025"/>
              <a:gd name="connsiteY2" fmla="*/ 0 h 1371600"/>
              <a:gd name="connsiteX3" fmla="*/ 3394953 w 5214025"/>
              <a:gd name="connsiteY3" fmla="*/ 651753 h 1371600"/>
              <a:gd name="connsiteX4" fmla="*/ 5214025 w 5214025"/>
              <a:gd name="connsiteY4" fmla="*/ 515566 h 1371600"/>
              <a:gd name="connsiteX5" fmla="*/ 4786008 w 5214025"/>
              <a:gd name="connsiteY5" fmla="*/ 1371600 h 1371600"/>
              <a:gd name="connsiteX6" fmla="*/ 2344366 w 5214025"/>
              <a:gd name="connsiteY6" fmla="*/ 826851 h 1371600"/>
              <a:gd name="connsiteX7" fmla="*/ 0 w 5214025"/>
              <a:gd name="connsiteY7" fmla="*/ 642025 h 1371600"/>
              <a:gd name="connsiteX0" fmla="*/ 0 w 5214025"/>
              <a:gd name="connsiteY0" fmla="*/ 583659 h 1313234"/>
              <a:gd name="connsiteX1" fmla="*/ 1459149 w 5214025"/>
              <a:gd name="connsiteY1" fmla="*/ 165370 h 1313234"/>
              <a:gd name="connsiteX2" fmla="*/ 3044758 w 5214025"/>
              <a:gd name="connsiteY2" fmla="*/ 0 h 1313234"/>
              <a:gd name="connsiteX3" fmla="*/ 3394953 w 5214025"/>
              <a:gd name="connsiteY3" fmla="*/ 593387 h 1313234"/>
              <a:gd name="connsiteX4" fmla="*/ 5214025 w 5214025"/>
              <a:gd name="connsiteY4" fmla="*/ 457200 h 1313234"/>
              <a:gd name="connsiteX5" fmla="*/ 4786008 w 5214025"/>
              <a:gd name="connsiteY5" fmla="*/ 1313234 h 1313234"/>
              <a:gd name="connsiteX6" fmla="*/ 2344366 w 5214025"/>
              <a:gd name="connsiteY6" fmla="*/ 768485 h 1313234"/>
              <a:gd name="connsiteX7" fmla="*/ 0 w 5214025"/>
              <a:gd name="connsiteY7" fmla="*/ 583659 h 1313234"/>
              <a:gd name="connsiteX0" fmla="*/ 0 w 5214025"/>
              <a:gd name="connsiteY0" fmla="*/ 583659 h 1313234"/>
              <a:gd name="connsiteX1" fmla="*/ 1459149 w 5214025"/>
              <a:gd name="connsiteY1" fmla="*/ 165370 h 1313234"/>
              <a:gd name="connsiteX2" fmla="*/ 3044758 w 5214025"/>
              <a:gd name="connsiteY2" fmla="*/ 0 h 1313234"/>
              <a:gd name="connsiteX3" fmla="*/ 2801566 w 5214025"/>
              <a:gd name="connsiteY3" fmla="*/ 418289 h 1313234"/>
              <a:gd name="connsiteX4" fmla="*/ 5214025 w 5214025"/>
              <a:gd name="connsiteY4" fmla="*/ 457200 h 1313234"/>
              <a:gd name="connsiteX5" fmla="*/ 4786008 w 5214025"/>
              <a:gd name="connsiteY5" fmla="*/ 1313234 h 1313234"/>
              <a:gd name="connsiteX6" fmla="*/ 2344366 w 5214025"/>
              <a:gd name="connsiteY6" fmla="*/ 768485 h 1313234"/>
              <a:gd name="connsiteX7" fmla="*/ 0 w 5214025"/>
              <a:gd name="connsiteY7" fmla="*/ 583659 h 1313234"/>
              <a:gd name="connsiteX0" fmla="*/ 0 w 5214025"/>
              <a:gd name="connsiteY0" fmla="*/ 583659 h 1313234"/>
              <a:gd name="connsiteX1" fmla="*/ 1459149 w 5214025"/>
              <a:gd name="connsiteY1" fmla="*/ 31544 h 1313234"/>
              <a:gd name="connsiteX2" fmla="*/ 3044758 w 5214025"/>
              <a:gd name="connsiteY2" fmla="*/ 0 h 1313234"/>
              <a:gd name="connsiteX3" fmla="*/ 2801566 w 5214025"/>
              <a:gd name="connsiteY3" fmla="*/ 418289 h 1313234"/>
              <a:gd name="connsiteX4" fmla="*/ 5214025 w 5214025"/>
              <a:gd name="connsiteY4" fmla="*/ 457200 h 1313234"/>
              <a:gd name="connsiteX5" fmla="*/ 4786008 w 5214025"/>
              <a:gd name="connsiteY5" fmla="*/ 1313234 h 1313234"/>
              <a:gd name="connsiteX6" fmla="*/ 2344366 w 5214025"/>
              <a:gd name="connsiteY6" fmla="*/ 768485 h 1313234"/>
              <a:gd name="connsiteX7" fmla="*/ 0 w 5214025"/>
              <a:gd name="connsiteY7" fmla="*/ 583659 h 1313234"/>
              <a:gd name="connsiteX0" fmla="*/ 0 w 5214025"/>
              <a:gd name="connsiteY0" fmla="*/ 699642 h 1429217"/>
              <a:gd name="connsiteX1" fmla="*/ 1459149 w 5214025"/>
              <a:gd name="connsiteY1" fmla="*/ 147527 h 1429217"/>
              <a:gd name="connsiteX2" fmla="*/ 3169463 w 5214025"/>
              <a:gd name="connsiteY2" fmla="*/ 0 h 1429217"/>
              <a:gd name="connsiteX3" fmla="*/ 2801566 w 5214025"/>
              <a:gd name="connsiteY3" fmla="*/ 534272 h 1429217"/>
              <a:gd name="connsiteX4" fmla="*/ 5214025 w 5214025"/>
              <a:gd name="connsiteY4" fmla="*/ 573183 h 1429217"/>
              <a:gd name="connsiteX5" fmla="*/ 4786008 w 5214025"/>
              <a:gd name="connsiteY5" fmla="*/ 1429217 h 1429217"/>
              <a:gd name="connsiteX6" fmla="*/ 2344366 w 5214025"/>
              <a:gd name="connsiteY6" fmla="*/ 884468 h 1429217"/>
              <a:gd name="connsiteX7" fmla="*/ 0 w 5214025"/>
              <a:gd name="connsiteY7" fmla="*/ 699642 h 1429217"/>
              <a:gd name="connsiteX0" fmla="*/ 0 w 5214025"/>
              <a:gd name="connsiteY0" fmla="*/ 699642 h 1429217"/>
              <a:gd name="connsiteX1" fmla="*/ 1459149 w 5214025"/>
              <a:gd name="connsiteY1" fmla="*/ 147527 h 1429217"/>
              <a:gd name="connsiteX2" fmla="*/ 3169463 w 5214025"/>
              <a:gd name="connsiteY2" fmla="*/ 0 h 1429217"/>
              <a:gd name="connsiteX3" fmla="*/ 3059884 w 5214025"/>
              <a:gd name="connsiteY3" fmla="*/ 364758 h 1429217"/>
              <a:gd name="connsiteX4" fmla="*/ 5214025 w 5214025"/>
              <a:gd name="connsiteY4" fmla="*/ 573183 h 1429217"/>
              <a:gd name="connsiteX5" fmla="*/ 4786008 w 5214025"/>
              <a:gd name="connsiteY5" fmla="*/ 1429217 h 1429217"/>
              <a:gd name="connsiteX6" fmla="*/ 2344366 w 5214025"/>
              <a:gd name="connsiteY6" fmla="*/ 884468 h 1429217"/>
              <a:gd name="connsiteX7" fmla="*/ 0 w 5214025"/>
              <a:gd name="connsiteY7" fmla="*/ 699642 h 1429217"/>
              <a:gd name="connsiteX0" fmla="*/ 0 w 5214025"/>
              <a:gd name="connsiteY0" fmla="*/ 699642 h 1429217"/>
              <a:gd name="connsiteX1" fmla="*/ 1459149 w 5214025"/>
              <a:gd name="connsiteY1" fmla="*/ 147527 h 1429217"/>
              <a:gd name="connsiteX2" fmla="*/ 3169463 w 5214025"/>
              <a:gd name="connsiteY2" fmla="*/ 0 h 1429217"/>
              <a:gd name="connsiteX3" fmla="*/ 3059884 w 5214025"/>
              <a:gd name="connsiteY3" fmla="*/ 516428 h 1429217"/>
              <a:gd name="connsiteX4" fmla="*/ 5214025 w 5214025"/>
              <a:gd name="connsiteY4" fmla="*/ 573183 h 1429217"/>
              <a:gd name="connsiteX5" fmla="*/ 4786008 w 5214025"/>
              <a:gd name="connsiteY5" fmla="*/ 1429217 h 1429217"/>
              <a:gd name="connsiteX6" fmla="*/ 2344366 w 5214025"/>
              <a:gd name="connsiteY6" fmla="*/ 884468 h 1429217"/>
              <a:gd name="connsiteX7" fmla="*/ 0 w 5214025"/>
              <a:gd name="connsiteY7" fmla="*/ 699642 h 1429217"/>
              <a:gd name="connsiteX0" fmla="*/ 0 w 5214025"/>
              <a:gd name="connsiteY0" fmla="*/ 699642 h 1429217"/>
              <a:gd name="connsiteX1" fmla="*/ 1459149 w 5214025"/>
              <a:gd name="connsiteY1" fmla="*/ 147527 h 1429217"/>
              <a:gd name="connsiteX2" fmla="*/ 2982405 w 5214025"/>
              <a:gd name="connsiteY2" fmla="*/ 0 h 1429217"/>
              <a:gd name="connsiteX3" fmla="*/ 3059884 w 5214025"/>
              <a:gd name="connsiteY3" fmla="*/ 516428 h 1429217"/>
              <a:gd name="connsiteX4" fmla="*/ 5214025 w 5214025"/>
              <a:gd name="connsiteY4" fmla="*/ 573183 h 1429217"/>
              <a:gd name="connsiteX5" fmla="*/ 4786008 w 5214025"/>
              <a:gd name="connsiteY5" fmla="*/ 1429217 h 1429217"/>
              <a:gd name="connsiteX6" fmla="*/ 2344366 w 5214025"/>
              <a:gd name="connsiteY6" fmla="*/ 884468 h 1429217"/>
              <a:gd name="connsiteX7" fmla="*/ 0 w 5214025"/>
              <a:gd name="connsiteY7" fmla="*/ 699642 h 1429217"/>
              <a:gd name="connsiteX0" fmla="*/ 0 w 5214025"/>
              <a:gd name="connsiteY0" fmla="*/ 699642 h 1429217"/>
              <a:gd name="connsiteX1" fmla="*/ 1459149 w 5214025"/>
              <a:gd name="connsiteY1" fmla="*/ 147527 h 1429217"/>
              <a:gd name="connsiteX2" fmla="*/ 2982405 w 5214025"/>
              <a:gd name="connsiteY2" fmla="*/ 0 h 1429217"/>
              <a:gd name="connsiteX3" fmla="*/ 2855012 w 5214025"/>
              <a:gd name="connsiteY3" fmla="*/ 614568 h 1429217"/>
              <a:gd name="connsiteX4" fmla="*/ 5214025 w 5214025"/>
              <a:gd name="connsiteY4" fmla="*/ 573183 h 1429217"/>
              <a:gd name="connsiteX5" fmla="*/ 4786008 w 5214025"/>
              <a:gd name="connsiteY5" fmla="*/ 1429217 h 1429217"/>
              <a:gd name="connsiteX6" fmla="*/ 2344366 w 5214025"/>
              <a:gd name="connsiteY6" fmla="*/ 884468 h 1429217"/>
              <a:gd name="connsiteX7" fmla="*/ 0 w 5214025"/>
              <a:gd name="connsiteY7" fmla="*/ 699642 h 1429217"/>
              <a:gd name="connsiteX0" fmla="*/ 0 w 5214025"/>
              <a:gd name="connsiteY0" fmla="*/ 699642 h 1429217"/>
              <a:gd name="connsiteX1" fmla="*/ 1459149 w 5214025"/>
              <a:gd name="connsiteY1" fmla="*/ 147527 h 1429217"/>
              <a:gd name="connsiteX2" fmla="*/ 2982405 w 5214025"/>
              <a:gd name="connsiteY2" fmla="*/ 0 h 1429217"/>
              <a:gd name="connsiteX3" fmla="*/ 2912988 w 5214025"/>
              <a:gd name="connsiteY3" fmla="*/ 453976 h 1429217"/>
              <a:gd name="connsiteX4" fmla="*/ 5214025 w 5214025"/>
              <a:gd name="connsiteY4" fmla="*/ 573183 h 1429217"/>
              <a:gd name="connsiteX5" fmla="*/ 4786008 w 5214025"/>
              <a:gd name="connsiteY5" fmla="*/ 1429217 h 1429217"/>
              <a:gd name="connsiteX6" fmla="*/ 2344366 w 5214025"/>
              <a:gd name="connsiteY6" fmla="*/ 884468 h 1429217"/>
              <a:gd name="connsiteX7" fmla="*/ 0 w 5214025"/>
              <a:gd name="connsiteY7" fmla="*/ 699642 h 1429217"/>
              <a:gd name="connsiteX0" fmla="*/ 0 w 5214025"/>
              <a:gd name="connsiteY0" fmla="*/ 699642 h 1429217"/>
              <a:gd name="connsiteX1" fmla="*/ 1459149 w 5214025"/>
              <a:gd name="connsiteY1" fmla="*/ 147527 h 1429217"/>
              <a:gd name="connsiteX2" fmla="*/ 2982405 w 5214025"/>
              <a:gd name="connsiteY2" fmla="*/ 0 h 1429217"/>
              <a:gd name="connsiteX3" fmla="*/ 2747342 w 5214025"/>
              <a:gd name="connsiteY3" fmla="*/ 480741 h 1429217"/>
              <a:gd name="connsiteX4" fmla="*/ 5214025 w 5214025"/>
              <a:gd name="connsiteY4" fmla="*/ 573183 h 1429217"/>
              <a:gd name="connsiteX5" fmla="*/ 4786008 w 5214025"/>
              <a:gd name="connsiteY5" fmla="*/ 1429217 h 1429217"/>
              <a:gd name="connsiteX6" fmla="*/ 2344366 w 5214025"/>
              <a:gd name="connsiteY6" fmla="*/ 884468 h 1429217"/>
              <a:gd name="connsiteX7" fmla="*/ 0 w 5214025"/>
              <a:gd name="connsiteY7" fmla="*/ 699642 h 1429217"/>
              <a:gd name="connsiteX0" fmla="*/ 0 w 5214025"/>
              <a:gd name="connsiteY0" fmla="*/ 699642 h 1429217"/>
              <a:gd name="connsiteX1" fmla="*/ 1459149 w 5214025"/>
              <a:gd name="connsiteY1" fmla="*/ 147527 h 1429217"/>
              <a:gd name="connsiteX2" fmla="*/ 2982405 w 5214025"/>
              <a:gd name="connsiteY2" fmla="*/ 0 h 1429217"/>
              <a:gd name="connsiteX3" fmla="*/ 2772189 w 5214025"/>
              <a:gd name="connsiteY3" fmla="*/ 480741 h 1429217"/>
              <a:gd name="connsiteX4" fmla="*/ 5214025 w 5214025"/>
              <a:gd name="connsiteY4" fmla="*/ 573183 h 1429217"/>
              <a:gd name="connsiteX5" fmla="*/ 4786008 w 5214025"/>
              <a:gd name="connsiteY5" fmla="*/ 1429217 h 1429217"/>
              <a:gd name="connsiteX6" fmla="*/ 2344366 w 5214025"/>
              <a:gd name="connsiteY6" fmla="*/ 884468 h 1429217"/>
              <a:gd name="connsiteX7" fmla="*/ 0 w 5214025"/>
              <a:gd name="connsiteY7" fmla="*/ 699642 h 1429217"/>
              <a:gd name="connsiteX0" fmla="*/ 0 w 5214025"/>
              <a:gd name="connsiteY0" fmla="*/ 699642 h 1429217"/>
              <a:gd name="connsiteX1" fmla="*/ 1459149 w 5214025"/>
              <a:gd name="connsiteY1" fmla="*/ 147527 h 1429217"/>
              <a:gd name="connsiteX2" fmla="*/ 2982405 w 5214025"/>
              <a:gd name="connsiteY2" fmla="*/ 0 h 1429217"/>
              <a:gd name="connsiteX3" fmla="*/ 2772189 w 5214025"/>
              <a:gd name="connsiteY3" fmla="*/ 480741 h 1429217"/>
              <a:gd name="connsiteX4" fmla="*/ 5214025 w 5214025"/>
              <a:gd name="connsiteY4" fmla="*/ 573183 h 1429217"/>
              <a:gd name="connsiteX5" fmla="*/ 4786008 w 5214025"/>
              <a:gd name="connsiteY5" fmla="*/ 1429217 h 1429217"/>
              <a:gd name="connsiteX6" fmla="*/ 2510012 w 5214025"/>
              <a:gd name="connsiteY6" fmla="*/ 857702 h 1429217"/>
              <a:gd name="connsiteX7" fmla="*/ 0 w 5214025"/>
              <a:gd name="connsiteY7" fmla="*/ 699642 h 1429217"/>
              <a:gd name="connsiteX0" fmla="*/ 0 w 5214025"/>
              <a:gd name="connsiteY0" fmla="*/ 699642 h 1429217"/>
              <a:gd name="connsiteX1" fmla="*/ 1459149 w 5214025"/>
              <a:gd name="connsiteY1" fmla="*/ 147527 h 1429217"/>
              <a:gd name="connsiteX2" fmla="*/ 2982405 w 5214025"/>
              <a:gd name="connsiteY2" fmla="*/ 0 h 1429217"/>
              <a:gd name="connsiteX3" fmla="*/ 2772189 w 5214025"/>
              <a:gd name="connsiteY3" fmla="*/ 480741 h 1429217"/>
              <a:gd name="connsiteX4" fmla="*/ 5214025 w 5214025"/>
              <a:gd name="connsiteY4" fmla="*/ 573183 h 1429217"/>
              <a:gd name="connsiteX5" fmla="*/ 4786008 w 5214025"/>
              <a:gd name="connsiteY5" fmla="*/ 1429217 h 1429217"/>
              <a:gd name="connsiteX6" fmla="*/ 2510012 w 5214025"/>
              <a:gd name="connsiteY6" fmla="*/ 911233 h 1429217"/>
              <a:gd name="connsiteX7" fmla="*/ 0 w 5214025"/>
              <a:gd name="connsiteY7" fmla="*/ 699642 h 1429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14025" h="1429217">
                <a:moveTo>
                  <a:pt x="0" y="699642"/>
                </a:moveTo>
                <a:lnTo>
                  <a:pt x="1459149" y="147527"/>
                </a:lnTo>
                <a:lnTo>
                  <a:pt x="2982405" y="0"/>
                </a:lnTo>
                <a:lnTo>
                  <a:pt x="2772189" y="480741"/>
                </a:lnTo>
                <a:lnTo>
                  <a:pt x="5214025" y="573183"/>
                </a:lnTo>
                <a:lnTo>
                  <a:pt x="4786008" y="1429217"/>
                </a:lnTo>
                <a:lnTo>
                  <a:pt x="2510012" y="911233"/>
                </a:lnTo>
                <a:lnTo>
                  <a:pt x="0" y="699642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 userDrawn="1"/>
        </p:nvSpPr>
        <p:spPr>
          <a:xfrm>
            <a:off x="4274072" y="463902"/>
            <a:ext cx="1293778" cy="2519464"/>
          </a:xfrm>
          <a:custGeom>
            <a:avLst/>
            <a:gdLst>
              <a:gd name="connsiteX0" fmla="*/ 0 w 1293778"/>
              <a:gd name="connsiteY0" fmla="*/ 136188 h 2519464"/>
              <a:gd name="connsiteX1" fmla="*/ 233464 w 1293778"/>
              <a:gd name="connsiteY1" fmla="*/ 0 h 2519464"/>
              <a:gd name="connsiteX2" fmla="*/ 1293778 w 1293778"/>
              <a:gd name="connsiteY2" fmla="*/ 2519464 h 2519464"/>
              <a:gd name="connsiteX3" fmla="*/ 0 w 1293778"/>
              <a:gd name="connsiteY3" fmla="*/ 136188 h 2519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3778" h="2519464">
                <a:moveTo>
                  <a:pt x="0" y="136188"/>
                </a:moveTo>
                <a:lnTo>
                  <a:pt x="233464" y="0"/>
                </a:lnTo>
                <a:lnTo>
                  <a:pt x="1293778" y="2519464"/>
                </a:lnTo>
                <a:lnTo>
                  <a:pt x="0" y="13618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1249620" y="1286549"/>
            <a:ext cx="4173166" cy="2146757"/>
            <a:chOff x="1249620" y="1286549"/>
            <a:chExt cx="4173166" cy="2146757"/>
          </a:xfrm>
        </p:grpSpPr>
        <p:sp>
          <p:nvSpPr>
            <p:cNvPr id="8" name="任意多边形 7"/>
            <p:cNvSpPr/>
            <p:nvPr userDrawn="1"/>
          </p:nvSpPr>
          <p:spPr>
            <a:xfrm>
              <a:off x="1249620" y="1286549"/>
              <a:ext cx="4173166" cy="2146757"/>
            </a:xfrm>
            <a:custGeom>
              <a:avLst/>
              <a:gdLst>
                <a:gd name="connsiteX0" fmla="*/ 2830749 w 2830749"/>
                <a:gd name="connsiteY0" fmla="*/ 1546698 h 1546698"/>
                <a:gd name="connsiteX1" fmla="*/ 1809345 w 2830749"/>
                <a:gd name="connsiteY1" fmla="*/ 1138136 h 1546698"/>
                <a:gd name="connsiteX2" fmla="*/ 1955260 w 2830749"/>
                <a:gd name="connsiteY2" fmla="*/ 817124 h 1546698"/>
                <a:gd name="connsiteX3" fmla="*/ 321013 w 2830749"/>
                <a:gd name="connsiteY3" fmla="*/ 0 h 1546698"/>
                <a:gd name="connsiteX4" fmla="*/ 0 w 2830749"/>
                <a:gd name="connsiteY4" fmla="*/ 710119 h 1546698"/>
                <a:gd name="connsiteX5" fmla="*/ 1507787 w 2830749"/>
                <a:gd name="connsiteY5" fmla="*/ 1371600 h 1546698"/>
                <a:gd name="connsiteX6" fmla="*/ 2830749 w 2830749"/>
                <a:gd name="connsiteY6" fmla="*/ 1546698 h 1546698"/>
                <a:gd name="connsiteX0" fmla="*/ 2830749 w 2830749"/>
                <a:gd name="connsiteY0" fmla="*/ 1809345 h 1809345"/>
                <a:gd name="connsiteX1" fmla="*/ 1809345 w 2830749"/>
                <a:gd name="connsiteY1" fmla="*/ 1400783 h 1809345"/>
                <a:gd name="connsiteX2" fmla="*/ 1955260 w 2830749"/>
                <a:gd name="connsiteY2" fmla="*/ 1079771 h 1809345"/>
                <a:gd name="connsiteX3" fmla="*/ 321013 w 2830749"/>
                <a:gd name="connsiteY3" fmla="*/ 0 h 1809345"/>
                <a:gd name="connsiteX4" fmla="*/ 0 w 2830749"/>
                <a:gd name="connsiteY4" fmla="*/ 972766 h 1809345"/>
                <a:gd name="connsiteX5" fmla="*/ 1507787 w 2830749"/>
                <a:gd name="connsiteY5" fmla="*/ 1634247 h 1809345"/>
                <a:gd name="connsiteX6" fmla="*/ 2830749 w 2830749"/>
                <a:gd name="connsiteY6" fmla="*/ 1809345 h 1809345"/>
                <a:gd name="connsiteX0" fmla="*/ 2791103 w 2791103"/>
                <a:gd name="connsiteY0" fmla="*/ 1809345 h 1809345"/>
                <a:gd name="connsiteX1" fmla="*/ 1769699 w 2791103"/>
                <a:gd name="connsiteY1" fmla="*/ 1400783 h 1809345"/>
                <a:gd name="connsiteX2" fmla="*/ 1915614 w 2791103"/>
                <a:gd name="connsiteY2" fmla="*/ 1079771 h 1809345"/>
                <a:gd name="connsiteX3" fmla="*/ 281367 w 2791103"/>
                <a:gd name="connsiteY3" fmla="*/ 0 h 1809345"/>
                <a:gd name="connsiteX4" fmla="*/ 0 w 2791103"/>
                <a:gd name="connsiteY4" fmla="*/ 778212 h 1809345"/>
                <a:gd name="connsiteX5" fmla="*/ 1468141 w 2791103"/>
                <a:gd name="connsiteY5" fmla="*/ 1634247 h 1809345"/>
                <a:gd name="connsiteX6" fmla="*/ 2791103 w 2791103"/>
                <a:gd name="connsiteY6" fmla="*/ 1809345 h 1809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1103" h="1809345">
                  <a:moveTo>
                    <a:pt x="2791103" y="1809345"/>
                  </a:moveTo>
                  <a:lnTo>
                    <a:pt x="1769699" y="1400783"/>
                  </a:lnTo>
                  <a:lnTo>
                    <a:pt x="1915614" y="1079771"/>
                  </a:lnTo>
                  <a:lnTo>
                    <a:pt x="281367" y="0"/>
                  </a:lnTo>
                  <a:lnTo>
                    <a:pt x="0" y="778212"/>
                  </a:lnTo>
                  <a:lnTo>
                    <a:pt x="1468141" y="1634247"/>
                  </a:lnTo>
                  <a:lnTo>
                    <a:pt x="2791103" y="1809345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grpSp>
          <p:nvGrpSpPr>
            <p:cNvPr id="31" name="组合 30"/>
            <p:cNvGrpSpPr/>
            <p:nvPr userDrawn="1"/>
          </p:nvGrpSpPr>
          <p:grpSpPr>
            <a:xfrm>
              <a:off x="1916350" y="1650323"/>
              <a:ext cx="1787784" cy="1571561"/>
              <a:chOff x="1916350" y="1650323"/>
              <a:chExt cx="1787784" cy="1571561"/>
            </a:xfrm>
          </p:grpSpPr>
          <p:sp>
            <p:nvSpPr>
              <p:cNvPr id="17" name="任意多边形 16"/>
              <p:cNvSpPr/>
              <p:nvPr userDrawn="1"/>
            </p:nvSpPr>
            <p:spPr>
              <a:xfrm>
                <a:off x="1916350" y="1650323"/>
                <a:ext cx="749030" cy="933855"/>
              </a:xfrm>
              <a:custGeom>
                <a:avLst/>
                <a:gdLst>
                  <a:gd name="connsiteX0" fmla="*/ 126460 w 749030"/>
                  <a:gd name="connsiteY0" fmla="*/ 29183 h 933855"/>
                  <a:gd name="connsiteX1" fmla="*/ 184826 w 749030"/>
                  <a:gd name="connsiteY1" fmla="*/ 593387 h 933855"/>
                  <a:gd name="connsiteX2" fmla="*/ 350196 w 749030"/>
                  <a:gd name="connsiteY2" fmla="*/ 126459 h 933855"/>
                  <a:gd name="connsiteX3" fmla="*/ 466928 w 749030"/>
                  <a:gd name="connsiteY3" fmla="*/ 155642 h 933855"/>
                  <a:gd name="connsiteX4" fmla="*/ 466928 w 749030"/>
                  <a:gd name="connsiteY4" fmla="*/ 758757 h 933855"/>
                  <a:gd name="connsiteX5" fmla="*/ 593388 w 749030"/>
                  <a:gd name="connsiteY5" fmla="*/ 252919 h 933855"/>
                  <a:gd name="connsiteX6" fmla="*/ 749030 w 749030"/>
                  <a:gd name="connsiteY6" fmla="*/ 321012 h 933855"/>
                  <a:gd name="connsiteX7" fmla="*/ 525294 w 749030"/>
                  <a:gd name="connsiteY7" fmla="*/ 933855 h 933855"/>
                  <a:gd name="connsiteX8" fmla="*/ 350196 w 749030"/>
                  <a:gd name="connsiteY8" fmla="*/ 807395 h 933855"/>
                  <a:gd name="connsiteX9" fmla="*/ 369652 w 749030"/>
                  <a:gd name="connsiteY9" fmla="*/ 369651 h 933855"/>
                  <a:gd name="connsiteX10" fmla="*/ 214009 w 749030"/>
                  <a:gd name="connsiteY10" fmla="*/ 787940 h 933855"/>
                  <a:gd name="connsiteX11" fmla="*/ 77822 w 749030"/>
                  <a:gd name="connsiteY11" fmla="*/ 710119 h 933855"/>
                  <a:gd name="connsiteX12" fmla="*/ 0 w 749030"/>
                  <a:gd name="connsiteY12" fmla="*/ 0 h 933855"/>
                  <a:gd name="connsiteX13" fmla="*/ 126460 w 749030"/>
                  <a:gd name="connsiteY13" fmla="*/ 29183 h 933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49030" h="933855">
                    <a:moveTo>
                      <a:pt x="126460" y="29183"/>
                    </a:moveTo>
                    <a:lnTo>
                      <a:pt x="184826" y="593387"/>
                    </a:lnTo>
                    <a:lnTo>
                      <a:pt x="350196" y="126459"/>
                    </a:lnTo>
                    <a:lnTo>
                      <a:pt x="466928" y="155642"/>
                    </a:lnTo>
                    <a:lnTo>
                      <a:pt x="466928" y="758757"/>
                    </a:lnTo>
                    <a:lnTo>
                      <a:pt x="593388" y="252919"/>
                    </a:lnTo>
                    <a:lnTo>
                      <a:pt x="749030" y="321012"/>
                    </a:lnTo>
                    <a:lnTo>
                      <a:pt x="525294" y="933855"/>
                    </a:lnTo>
                    <a:lnTo>
                      <a:pt x="350196" y="807395"/>
                    </a:lnTo>
                    <a:lnTo>
                      <a:pt x="369652" y="369651"/>
                    </a:lnTo>
                    <a:lnTo>
                      <a:pt x="214009" y="787940"/>
                    </a:lnTo>
                    <a:lnTo>
                      <a:pt x="77822" y="710119"/>
                    </a:lnTo>
                    <a:lnTo>
                      <a:pt x="0" y="0"/>
                    </a:lnTo>
                    <a:lnTo>
                      <a:pt x="126460" y="2918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30" name="组合 29"/>
              <p:cNvGrpSpPr/>
              <p:nvPr userDrawn="1"/>
            </p:nvGrpSpPr>
            <p:grpSpPr>
              <a:xfrm>
                <a:off x="2574305" y="1997243"/>
                <a:ext cx="580701" cy="805808"/>
                <a:chOff x="2574305" y="1997243"/>
                <a:chExt cx="580701" cy="805808"/>
              </a:xfrm>
            </p:grpSpPr>
            <p:sp>
              <p:nvSpPr>
                <p:cNvPr id="20" name="矩形 19"/>
                <p:cNvSpPr/>
                <p:nvPr userDrawn="1"/>
              </p:nvSpPr>
              <p:spPr>
                <a:xfrm rot="1133759">
                  <a:off x="2574305" y="1997243"/>
                  <a:ext cx="580701" cy="805808"/>
                </a:xfrm>
                <a:custGeom>
                  <a:avLst/>
                  <a:gdLst>
                    <a:gd name="connsiteX0" fmla="*/ 0 w 634617"/>
                    <a:gd name="connsiteY0" fmla="*/ 0 h 927301"/>
                    <a:gd name="connsiteX1" fmla="*/ 634617 w 634617"/>
                    <a:gd name="connsiteY1" fmla="*/ 0 h 927301"/>
                    <a:gd name="connsiteX2" fmla="*/ 634617 w 634617"/>
                    <a:gd name="connsiteY2" fmla="*/ 927301 h 927301"/>
                    <a:gd name="connsiteX3" fmla="*/ 0 w 634617"/>
                    <a:gd name="connsiteY3" fmla="*/ 927301 h 927301"/>
                    <a:gd name="connsiteX4" fmla="*/ 0 w 634617"/>
                    <a:gd name="connsiteY4" fmla="*/ 0 h 927301"/>
                    <a:gd name="connsiteX0" fmla="*/ 43361 w 677978"/>
                    <a:gd name="connsiteY0" fmla="*/ 0 h 927301"/>
                    <a:gd name="connsiteX1" fmla="*/ 677978 w 677978"/>
                    <a:gd name="connsiteY1" fmla="*/ 0 h 927301"/>
                    <a:gd name="connsiteX2" fmla="*/ 677978 w 677978"/>
                    <a:gd name="connsiteY2" fmla="*/ 927301 h 927301"/>
                    <a:gd name="connsiteX3" fmla="*/ 0 w 677978"/>
                    <a:gd name="connsiteY3" fmla="*/ 890735 h 927301"/>
                    <a:gd name="connsiteX4" fmla="*/ 43361 w 677978"/>
                    <a:gd name="connsiteY4" fmla="*/ 0 h 927301"/>
                    <a:gd name="connsiteX0" fmla="*/ 43361 w 677978"/>
                    <a:gd name="connsiteY0" fmla="*/ 0 h 927301"/>
                    <a:gd name="connsiteX1" fmla="*/ 663217 w 677978"/>
                    <a:gd name="connsiteY1" fmla="*/ 77027 h 927301"/>
                    <a:gd name="connsiteX2" fmla="*/ 677978 w 677978"/>
                    <a:gd name="connsiteY2" fmla="*/ 927301 h 927301"/>
                    <a:gd name="connsiteX3" fmla="*/ 0 w 677978"/>
                    <a:gd name="connsiteY3" fmla="*/ 890735 h 927301"/>
                    <a:gd name="connsiteX4" fmla="*/ 43361 w 677978"/>
                    <a:gd name="connsiteY4" fmla="*/ 0 h 927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7978" h="927301">
                      <a:moveTo>
                        <a:pt x="43361" y="0"/>
                      </a:moveTo>
                      <a:lnTo>
                        <a:pt x="663217" y="77027"/>
                      </a:lnTo>
                      <a:lnTo>
                        <a:pt x="677978" y="927301"/>
                      </a:lnTo>
                      <a:lnTo>
                        <a:pt x="0" y="890735"/>
                      </a:lnTo>
                      <a:lnTo>
                        <a:pt x="43361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" name="任意多边形 18"/>
                <p:cNvSpPr/>
                <p:nvPr userDrawn="1"/>
              </p:nvSpPr>
              <p:spPr>
                <a:xfrm>
                  <a:off x="2648325" y="2039069"/>
                  <a:ext cx="491585" cy="722155"/>
                </a:xfrm>
                <a:custGeom>
                  <a:avLst/>
                  <a:gdLst>
                    <a:gd name="connsiteX0" fmla="*/ 252920 w 778213"/>
                    <a:gd name="connsiteY0" fmla="*/ 0 h 1050587"/>
                    <a:gd name="connsiteX1" fmla="*/ 778213 w 778213"/>
                    <a:gd name="connsiteY1" fmla="*/ 252919 h 1050587"/>
                    <a:gd name="connsiteX2" fmla="*/ 739303 w 778213"/>
                    <a:gd name="connsiteY2" fmla="*/ 359923 h 1050587"/>
                    <a:gd name="connsiteX3" fmla="*/ 291830 w 778213"/>
                    <a:gd name="connsiteY3" fmla="*/ 155642 h 1050587"/>
                    <a:gd name="connsiteX4" fmla="*/ 252920 w 778213"/>
                    <a:gd name="connsiteY4" fmla="*/ 321012 h 1050587"/>
                    <a:gd name="connsiteX5" fmla="*/ 622571 w 778213"/>
                    <a:gd name="connsiteY5" fmla="*/ 457200 h 1050587"/>
                    <a:gd name="connsiteX6" fmla="*/ 564205 w 778213"/>
                    <a:gd name="connsiteY6" fmla="*/ 612842 h 1050587"/>
                    <a:gd name="connsiteX7" fmla="*/ 223737 w 778213"/>
                    <a:gd name="connsiteY7" fmla="*/ 476655 h 1050587"/>
                    <a:gd name="connsiteX8" fmla="*/ 184826 w 778213"/>
                    <a:gd name="connsiteY8" fmla="*/ 700391 h 1050587"/>
                    <a:gd name="connsiteX9" fmla="*/ 651754 w 778213"/>
                    <a:gd name="connsiteY9" fmla="*/ 856034 h 1050587"/>
                    <a:gd name="connsiteX10" fmla="*/ 564205 w 778213"/>
                    <a:gd name="connsiteY10" fmla="*/ 1050587 h 1050587"/>
                    <a:gd name="connsiteX11" fmla="*/ 0 w 778213"/>
                    <a:gd name="connsiteY11" fmla="*/ 787940 h 1050587"/>
                    <a:gd name="connsiteX12" fmla="*/ 252920 w 778213"/>
                    <a:gd name="connsiteY12" fmla="*/ 0 h 10505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778213" h="1050587">
                      <a:moveTo>
                        <a:pt x="252920" y="0"/>
                      </a:moveTo>
                      <a:lnTo>
                        <a:pt x="778213" y="252919"/>
                      </a:lnTo>
                      <a:lnTo>
                        <a:pt x="739303" y="359923"/>
                      </a:lnTo>
                      <a:lnTo>
                        <a:pt x="291830" y="155642"/>
                      </a:lnTo>
                      <a:lnTo>
                        <a:pt x="252920" y="321012"/>
                      </a:lnTo>
                      <a:lnTo>
                        <a:pt x="622571" y="457200"/>
                      </a:lnTo>
                      <a:lnTo>
                        <a:pt x="564205" y="612842"/>
                      </a:lnTo>
                      <a:lnTo>
                        <a:pt x="223737" y="476655"/>
                      </a:lnTo>
                      <a:lnTo>
                        <a:pt x="184826" y="700391"/>
                      </a:lnTo>
                      <a:lnTo>
                        <a:pt x="651754" y="856034"/>
                      </a:lnTo>
                      <a:lnTo>
                        <a:pt x="564205" y="1050587"/>
                      </a:lnTo>
                      <a:lnTo>
                        <a:pt x="0" y="787940"/>
                      </a:lnTo>
                      <a:lnTo>
                        <a:pt x="25292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3" name="矩形 22"/>
              <p:cNvSpPr/>
              <p:nvPr userDrawn="1"/>
            </p:nvSpPr>
            <p:spPr>
              <a:xfrm rot="1257813">
                <a:off x="3083506" y="2021555"/>
                <a:ext cx="620628" cy="120032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ctr"/>
                <a:r>
                  <a:rPr lang="en-US" altLang="zh-CN" sz="7200" b="1" cap="none" spc="0" dirty="0" smtClean="0">
                    <a:ln w="22225">
                      <a:solidFill>
                        <a:schemeClr val="bg1"/>
                      </a:solidFill>
                      <a:prstDash val="solid"/>
                    </a:ln>
                    <a:solidFill>
                      <a:schemeClr val="bg2">
                        <a:lumMod val="90000"/>
                      </a:schemeClr>
                    </a:solidFill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</a:rPr>
                  <a:t>B</a:t>
                </a:r>
                <a:endParaRPr lang="zh-CN" altLang="en-US" sz="5400" b="0" cap="none" spc="0" dirty="0">
                  <a:ln w="22225">
                    <a:solidFill>
                      <a:schemeClr val="bg1"/>
                    </a:solidFill>
                    <a:prstDash val="solid"/>
                  </a:ln>
                  <a:solidFill>
                    <a:schemeClr val="bg2">
                      <a:lumMod val="90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mbria Math" panose="02040503050406030204" pitchFamily="18" charset="0"/>
                </a:endParaRPr>
              </a:p>
            </p:txBody>
          </p:sp>
        </p:grpSp>
      </p:grpSp>
      <p:grpSp>
        <p:nvGrpSpPr>
          <p:cNvPr id="6" name="组合 5"/>
          <p:cNvGrpSpPr/>
          <p:nvPr userDrawn="1"/>
        </p:nvGrpSpPr>
        <p:grpSpPr>
          <a:xfrm>
            <a:off x="1399154" y="3434478"/>
            <a:ext cx="3767640" cy="1743968"/>
            <a:chOff x="1399154" y="3434478"/>
            <a:chExt cx="3767640" cy="1743968"/>
          </a:xfrm>
        </p:grpSpPr>
        <p:sp>
          <p:nvSpPr>
            <p:cNvPr id="9" name="任意多边形 8"/>
            <p:cNvSpPr/>
            <p:nvPr userDrawn="1"/>
          </p:nvSpPr>
          <p:spPr>
            <a:xfrm>
              <a:off x="1399154" y="3552970"/>
              <a:ext cx="3767640" cy="1625476"/>
            </a:xfrm>
            <a:custGeom>
              <a:avLst/>
              <a:gdLst>
                <a:gd name="connsiteX0" fmla="*/ 2850204 w 2850204"/>
                <a:gd name="connsiteY0" fmla="*/ 0 h 1284051"/>
                <a:gd name="connsiteX1" fmla="*/ 1585608 w 2850204"/>
                <a:gd name="connsiteY1" fmla="*/ 68094 h 1284051"/>
                <a:gd name="connsiteX2" fmla="*/ 0 w 2850204"/>
                <a:gd name="connsiteY2" fmla="*/ 291830 h 1284051"/>
                <a:gd name="connsiteX3" fmla="*/ 321012 w 2850204"/>
                <a:gd name="connsiteY3" fmla="*/ 1284051 h 1284051"/>
                <a:gd name="connsiteX4" fmla="*/ 2169268 w 2850204"/>
                <a:gd name="connsiteY4" fmla="*/ 447473 h 1284051"/>
                <a:gd name="connsiteX5" fmla="*/ 2850204 w 2850204"/>
                <a:gd name="connsiteY5" fmla="*/ 0 h 1284051"/>
                <a:gd name="connsiteX0" fmla="*/ 2973021 w 2973021"/>
                <a:gd name="connsiteY0" fmla="*/ 0 h 1284051"/>
                <a:gd name="connsiteX1" fmla="*/ 1708425 w 2973021"/>
                <a:gd name="connsiteY1" fmla="*/ 68094 h 1284051"/>
                <a:gd name="connsiteX2" fmla="*/ 0 w 2973021"/>
                <a:gd name="connsiteY2" fmla="*/ 205652 h 1284051"/>
                <a:gd name="connsiteX3" fmla="*/ 443829 w 2973021"/>
                <a:gd name="connsiteY3" fmla="*/ 1284051 h 1284051"/>
                <a:gd name="connsiteX4" fmla="*/ 2292085 w 2973021"/>
                <a:gd name="connsiteY4" fmla="*/ 447473 h 1284051"/>
                <a:gd name="connsiteX5" fmla="*/ 2973021 w 2973021"/>
                <a:gd name="connsiteY5" fmla="*/ 0 h 1284051"/>
                <a:gd name="connsiteX0" fmla="*/ 2973021 w 2973021"/>
                <a:gd name="connsiteY0" fmla="*/ 0 h 1430553"/>
                <a:gd name="connsiteX1" fmla="*/ 1708425 w 2973021"/>
                <a:gd name="connsiteY1" fmla="*/ 68094 h 1430553"/>
                <a:gd name="connsiteX2" fmla="*/ 0 w 2973021"/>
                <a:gd name="connsiteY2" fmla="*/ 205652 h 1430553"/>
                <a:gd name="connsiteX3" fmla="*/ 390096 w 2973021"/>
                <a:gd name="connsiteY3" fmla="*/ 1430553 h 1430553"/>
                <a:gd name="connsiteX4" fmla="*/ 2292085 w 2973021"/>
                <a:gd name="connsiteY4" fmla="*/ 447473 h 1430553"/>
                <a:gd name="connsiteX5" fmla="*/ 2973021 w 2973021"/>
                <a:gd name="connsiteY5" fmla="*/ 0 h 1430553"/>
                <a:gd name="connsiteX0" fmla="*/ 2973021 w 2973021"/>
                <a:gd name="connsiteY0" fmla="*/ 9466 h 1440019"/>
                <a:gd name="connsiteX1" fmla="*/ 1815889 w 2973021"/>
                <a:gd name="connsiteY1" fmla="*/ 0 h 1440019"/>
                <a:gd name="connsiteX2" fmla="*/ 0 w 2973021"/>
                <a:gd name="connsiteY2" fmla="*/ 215118 h 1440019"/>
                <a:gd name="connsiteX3" fmla="*/ 390096 w 2973021"/>
                <a:gd name="connsiteY3" fmla="*/ 1440019 h 1440019"/>
                <a:gd name="connsiteX4" fmla="*/ 2292085 w 2973021"/>
                <a:gd name="connsiteY4" fmla="*/ 456939 h 1440019"/>
                <a:gd name="connsiteX5" fmla="*/ 2973021 w 2973021"/>
                <a:gd name="connsiteY5" fmla="*/ 9466 h 144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3021" h="1440019">
                  <a:moveTo>
                    <a:pt x="2973021" y="9466"/>
                  </a:moveTo>
                  <a:lnTo>
                    <a:pt x="1815889" y="0"/>
                  </a:lnTo>
                  <a:lnTo>
                    <a:pt x="0" y="215118"/>
                  </a:lnTo>
                  <a:lnTo>
                    <a:pt x="390096" y="1440019"/>
                  </a:lnTo>
                  <a:lnTo>
                    <a:pt x="2292085" y="456939"/>
                  </a:lnTo>
                  <a:lnTo>
                    <a:pt x="2973021" y="9466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grpSp>
          <p:nvGrpSpPr>
            <p:cNvPr id="37" name="组合 36"/>
            <p:cNvGrpSpPr/>
            <p:nvPr userDrawn="1"/>
          </p:nvGrpSpPr>
          <p:grpSpPr>
            <a:xfrm>
              <a:off x="1815206" y="3434478"/>
              <a:ext cx="1957034" cy="1706107"/>
              <a:chOff x="1815206" y="3434478"/>
              <a:chExt cx="1957034" cy="1706107"/>
            </a:xfrm>
          </p:grpSpPr>
          <p:grpSp>
            <p:nvGrpSpPr>
              <p:cNvPr id="36" name="组合 35"/>
              <p:cNvGrpSpPr/>
              <p:nvPr userDrawn="1"/>
            </p:nvGrpSpPr>
            <p:grpSpPr>
              <a:xfrm>
                <a:off x="2549232" y="3763588"/>
                <a:ext cx="696303" cy="836933"/>
                <a:chOff x="2549232" y="3763588"/>
                <a:chExt cx="696303" cy="836933"/>
              </a:xfrm>
            </p:grpSpPr>
            <p:sp>
              <p:nvSpPr>
                <p:cNvPr id="29" name="矩形 19"/>
                <p:cNvSpPr/>
                <p:nvPr userDrawn="1"/>
              </p:nvSpPr>
              <p:spPr>
                <a:xfrm rot="19968027">
                  <a:off x="2549232" y="3763588"/>
                  <a:ext cx="678056" cy="836933"/>
                </a:xfrm>
                <a:custGeom>
                  <a:avLst/>
                  <a:gdLst>
                    <a:gd name="connsiteX0" fmla="*/ 0 w 634617"/>
                    <a:gd name="connsiteY0" fmla="*/ 0 h 927301"/>
                    <a:gd name="connsiteX1" fmla="*/ 634617 w 634617"/>
                    <a:gd name="connsiteY1" fmla="*/ 0 h 927301"/>
                    <a:gd name="connsiteX2" fmla="*/ 634617 w 634617"/>
                    <a:gd name="connsiteY2" fmla="*/ 927301 h 927301"/>
                    <a:gd name="connsiteX3" fmla="*/ 0 w 634617"/>
                    <a:gd name="connsiteY3" fmla="*/ 927301 h 927301"/>
                    <a:gd name="connsiteX4" fmla="*/ 0 w 634617"/>
                    <a:gd name="connsiteY4" fmla="*/ 0 h 927301"/>
                    <a:gd name="connsiteX0" fmla="*/ 43361 w 677978"/>
                    <a:gd name="connsiteY0" fmla="*/ 0 h 927301"/>
                    <a:gd name="connsiteX1" fmla="*/ 677978 w 677978"/>
                    <a:gd name="connsiteY1" fmla="*/ 0 h 927301"/>
                    <a:gd name="connsiteX2" fmla="*/ 677978 w 677978"/>
                    <a:gd name="connsiteY2" fmla="*/ 927301 h 927301"/>
                    <a:gd name="connsiteX3" fmla="*/ 0 w 677978"/>
                    <a:gd name="connsiteY3" fmla="*/ 890735 h 927301"/>
                    <a:gd name="connsiteX4" fmla="*/ 43361 w 677978"/>
                    <a:gd name="connsiteY4" fmla="*/ 0 h 927301"/>
                    <a:gd name="connsiteX0" fmla="*/ 43361 w 677978"/>
                    <a:gd name="connsiteY0" fmla="*/ 0 h 927301"/>
                    <a:gd name="connsiteX1" fmla="*/ 663217 w 677978"/>
                    <a:gd name="connsiteY1" fmla="*/ 77027 h 927301"/>
                    <a:gd name="connsiteX2" fmla="*/ 677978 w 677978"/>
                    <a:gd name="connsiteY2" fmla="*/ 927301 h 927301"/>
                    <a:gd name="connsiteX3" fmla="*/ 0 w 677978"/>
                    <a:gd name="connsiteY3" fmla="*/ 890735 h 927301"/>
                    <a:gd name="connsiteX4" fmla="*/ 43361 w 677978"/>
                    <a:gd name="connsiteY4" fmla="*/ 0 h 927301"/>
                    <a:gd name="connsiteX0" fmla="*/ 7303 w 641920"/>
                    <a:gd name="connsiteY0" fmla="*/ 0 h 927301"/>
                    <a:gd name="connsiteX1" fmla="*/ 627159 w 641920"/>
                    <a:gd name="connsiteY1" fmla="*/ 77027 h 927301"/>
                    <a:gd name="connsiteX2" fmla="*/ 641920 w 641920"/>
                    <a:gd name="connsiteY2" fmla="*/ 927301 h 927301"/>
                    <a:gd name="connsiteX3" fmla="*/ 0 w 641920"/>
                    <a:gd name="connsiteY3" fmla="*/ 846070 h 927301"/>
                    <a:gd name="connsiteX4" fmla="*/ 7303 w 641920"/>
                    <a:gd name="connsiteY4" fmla="*/ 0 h 927301"/>
                    <a:gd name="connsiteX0" fmla="*/ 63 w 705390"/>
                    <a:gd name="connsiteY0" fmla="*/ 0 h 963119"/>
                    <a:gd name="connsiteX1" fmla="*/ 690629 w 705390"/>
                    <a:gd name="connsiteY1" fmla="*/ 112845 h 963119"/>
                    <a:gd name="connsiteX2" fmla="*/ 705390 w 705390"/>
                    <a:gd name="connsiteY2" fmla="*/ 963119 h 963119"/>
                    <a:gd name="connsiteX3" fmla="*/ 63470 w 705390"/>
                    <a:gd name="connsiteY3" fmla="*/ 881888 h 963119"/>
                    <a:gd name="connsiteX4" fmla="*/ 63 w 705390"/>
                    <a:gd name="connsiteY4" fmla="*/ 0 h 963119"/>
                    <a:gd name="connsiteX0" fmla="*/ 63 w 791641"/>
                    <a:gd name="connsiteY0" fmla="*/ 0 h 963119"/>
                    <a:gd name="connsiteX1" fmla="*/ 791642 w 791641"/>
                    <a:gd name="connsiteY1" fmla="*/ 164014 h 963119"/>
                    <a:gd name="connsiteX2" fmla="*/ 705390 w 791641"/>
                    <a:gd name="connsiteY2" fmla="*/ 963119 h 963119"/>
                    <a:gd name="connsiteX3" fmla="*/ 63470 w 791641"/>
                    <a:gd name="connsiteY3" fmla="*/ 881888 h 963119"/>
                    <a:gd name="connsiteX4" fmla="*/ 63 w 791641"/>
                    <a:gd name="connsiteY4" fmla="*/ 0 h 9631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1641" h="963119">
                      <a:moveTo>
                        <a:pt x="63" y="0"/>
                      </a:moveTo>
                      <a:lnTo>
                        <a:pt x="791642" y="164014"/>
                      </a:lnTo>
                      <a:lnTo>
                        <a:pt x="705390" y="963119"/>
                      </a:lnTo>
                      <a:lnTo>
                        <a:pt x="63470" y="881888"/>
                      </a:lnTo>
                      <a:cubicBezTo>
                        <a:pt x="65904" y="599865"/>
                        <a:pt x="-2371" y="282023"/>
                        <a:pt x="63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5" name="任意多边形 24"/>
                <p:cNvSpPr/>
                <p:nvPr userDrawn="1"/>
              </p:nvSpPr>
              <p:spPr>
                <a:xfrm rot="19526640">
                  <a:off x="2640236" y="3868810"/>
                  <a:ext cx="605299" cy="696591"/>
                </a:xfrm>
                <a:custGeom>
                  <a:avLst/>
                  <a:gdLst>
                    <a:gd name="connsiteX0" fmla="*/ 126460 w 749030"/>
                    <a:gd name="connsiteY0" fmla="*/ 29183 h 933855"/>
                    <a:gd name="connsiteX1" fmla="*/ 184826 w 749030"/>
                    <a:gd name="connsiteY1" fmla="*/ 593387 h 933855"/>
                    <a:gd name="connsiteX2" fmla="*/ 350196 w 749030"/>
                    <a:gd name="connsiteY2" fmla="*/ 126459 h 933855"/>
                    <a:gd name="connsiteX3" fmla="*/ 466928 w 749030"/>
                    <a:gd name="connsiteY3" fmla="*/ 155642 h 933855"/>
                    <a:gd name="connsiteX4" fmla="*/ 466928 w 749030"/>
                    <a:gd name="connsiteY4" fmla="*/ 758757 h 933855"/>
                    <a:gd name="connsiteX5" fmla="*/ 593388 w 749030"/>
                    <a:gd name="connsiteY5" fmla="*/ 252919 h 933855"/>
                    <a:gd name="connsiteX6" fmla="*/ 749030 w 749030"/>
                    <a:gd name="connsiteY6" fmla="*/ 321012 h 933855"/>
                    <a:gd name="connsiteX7" fmla="*/ 525294 w 749030"/>
                    <a:gd name="connsiteY7" fmla="*/ 933855 h 933855"/>
                    <a:gd name="connsiteX8" fmla="*/ 350196 w 749030"/>
                    <a:gd name="connsiteY8" fmla="*/ 807395 h 933855"/>
                    <a:gd name="connsiteX9" fmla="*/ 369652 w 749030"/>
                    <a:gd name="connsiteY9" fmla="*/ 369651 h 933855"/>
                    <a:gd name="connsiteX10" fmla="*/ 214009 w 749030"/>
                    <a:gd name="connsiteY10" fmla="*/ 787940 h 933855"/>
                    <a:gd name="connsiteX11" fmla="*/ 77822 w 749030"/>
                    <a:gd name="connsiteY11" fmla="*/ 710119 h 933855"/>
                    <a:gd name="connsiteX12" fmla="*/ 0 w 749030"/>
                    <a:gd name="connsiteY12" fmla="*/ 0 h 933855"/>
                    <a:gd name="connsiteX13" fmla="*/ 126460 w 749030"/>
                    <a:gd name="connsiteY13" fmla="*/ 29183 h 933855"/>
                    <a:gd name="connsiteX0" fmla="*/ 214586 w 749030"/>
                    <a:gd name="connsiteY0" fmla="*/ 89878 h 933855"/>
                    <a:gd name="connsiteX1" fmla="*/ 184826 w 749030"/>
                    <a:gd name="connsiteY1" fmla="*/ 593387 h 933855"/>
                    <a:gd name="connsiteX2" fmla="*/ 350196 w 749030"/>
                    <a:gd name="connsiteY2" fmla="*/ 126459 h 933855"/>
                    <a:gd name="connsiteX3" fmla="*/ 466928 w 749030"/>
                    <a:gd name="connsiteY3" fmla="*/ 155642 h 933855"/>
                    <a:gd name="connsiteX4" fmla="*/ 466928 w 749030"/>
                    <a:gd name="connsiteY4" fmla="*/ 758757 h 933855"/>
                    <a:gd name="connsiteX5" fmla="*/ 593388 w 749030"/>
                    <a:gd name="connsiteY5" fmla="*/ 252919 h 933855"/>
                    <a:gd name="connsiteX6" fmla="*/ 749030 w 749030"/>
                    <a:gd name="connsiteY6" fmla="*/ 321012 h 933855"/>
                    <a:gd name="connsiteX7" fmla="*/ 525294 w 749030"/>
                    <a:gd name="connsiteY7" fmla="*/ 933855 h 933855"/>
                    <a:gd name="connsiteX8" fmla="*/ 350196 w 749030"/>
                    <a:gd name="connsiteY8" fmla="*/ 807395 h 933855"/>
                    <a:gd name="connsiteX9" fmla="*/ 369652 w 749030"/>
                    <a:gd name="connsiteY9" fmla="*/ 369651 h 933855"/>
                    <a:gd name="connsiteX10" fmla="*/ 214009 w 749030"/>
                    <a:gd name="connsiteY10" fmla="*/ 787940 h 933855"/>
                    <a:gd name="connsiteX11" fmla="*/ 77822 w 749030"/>
                    <a:gd name="connsiteY11" fmla="*/ 710119 h 933855"/>
                    <a:gd name="connsiteX12" fmla="*/ 0 w 749030"/>
                    <a:gd name="connsiteY12" fmla="*/ 0 h 933855"/>
                    <a:gd name="connsiteX13" fmla="*/ 214586 w 749030"/>
                    <a:gd name="connsiteY13" fmla="*/ 89878 h 933855"/>
                    <a:gd name="connsiteX0" fmla="*/ 164554 w 698998"/>
                    <a:gd name="connsiteY0" fmla="*/ 8175 h 852152"/>
                    <a:gd name="connsiteX1" fmla="*/ 134794 w 698998"/>
                    <a:gd name="connsiteY1" fmla="*/ 511684 h 852152"/>
                    <a:gd name="connsiteX2" fmla="*/ 300164 w 698998"/>
                    <a:gd name="connsiteY2" fmla="*/ 44756 h 852152"/>
                    <a:gd name="connsiteX3" fmla="*/ 416896 w 698998"/>
                    <a:gd name="connsiteY3" fmla="*/ 73939 h 852152"/>
                    <a:gd name="connsiteX4" fmla="*/ 416896 w 698998"/>
                    <a:gd name="connsiteY4" fmla="*/ 677054 h 852152"/>
                    <a:gd name="connsiteX5" fmla="*/ 543356 w 698998"/>
                    <a:gd name="connsiteY5" fmla="*/ 171216 h 852152"/>
                    <a:gd name="connsiteX6" fmla="*/ 698998 w 698998"/>
                    <a:gd name="connsiteY6" fmla="*/ 239309 h 852152"/>
                    <a:gd name="connsiteX7" fmla="*/ 475262 w 698998"/>
                    <a:gd name="connsiteY7" fmla="*/ 852152 h 852152"/>
                    <a:gd name="connsiteX8" fmla="*/ 300164 w 698998"/>
                    <a:gd name="connsiteY8" fmla="*/ 725692 h 852152"/>
                    <a:gd name="connsiteX9" fmla="*/ 319620 w 698998"/>
                    <a:gd name="connsiteY9" fmla="*/ 287948 h 852152"/>
                    <a:gd name="connsiteX10" fmla="*/ 163977 w 698998"/>
                    <a:gd name="connsiteY10" fmla="*/ 706237 h 852152"/>
                    <a:gd name="connsiteX11" fmla="*/ 27790 w 698998"/>
                    <a:gd name="connsiteY11" fmla="*/ 628416 h 852152"/>
                    <a:gd name="connsiteX12" fmla="*/ 0 w 698998"/>
                    <a:gd name="connsiteY12" fmla="*/ 0 h 852152"/>
                    <a:gd name="connsiteX13" fmla="*/ 164554 w 698998"/>
                    <a:gd name="connsiteY13" fmla="*/ 8175 h 8521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698998" h="852152">
                      <a:moveTo>
                        <a:pt x="164554" y="8175"/>
                      </a:moveTo>
                      <a:lnTo>
                        <a:pt x="134794" y="511684"/>
                      </a:lnTo>
                      <a:lnTo>
                        <a:pt x="300164" y="44756"/>
                      </a:lnTo>
                      <a:lnTo>
                        <a:pt x="416896" y="73939"/>
                      </a:lnTo>
                      <a:lnTo>
                        <a:pt x="416896" y="677054"/>
                      </a:lnTo>
                      <a:lnTo>
                        <a:pt x="543356" y="171216"/>
                      </a:lnTo>
                      <a:lnTo>
                        <a:pt x="698998" y="239309"/>
                      </a:lnTo>
                      <a:lnTo>
                        <a:pt x="475262" y="852152"/>
                      </a:lnTo>
                      <a:lnTo>
                        <a:pt x="300164" y="725692"/>
                      </a:lnTo>
                      <a:lnTo>
                        <a:pt x="319620" y="287948"/>
                      </a:lnTo>
                      <a:lnTo>
                        <a:pt x="163977" y="706237"/>
                      </a:lnTo>
                      <a:lnTo>
                        <a:pt x="27790" y="628416"/>
                      </a:lnTo>
                      <a:lnTo>
                        <a:pt x="0" y="0"/>
                      </a:lnTo>
                      <a:lnTo>
                        <a:pt x="164554" y="8175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27" name="矩形 26"/>
              <p:cNvSpPr/>
              <p:nvPr userDrawn="1"/>
            </p:nvSpPr>
            <p:spPr>
              <a:xfrm rot="20276883">
                <a:off x="3285356" y="3434478"/>
                <a:ext cx="486884" cy="110799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ctr"/>
                <a:r>
                  <a:rPr lang="en-US" altLang="zh-CN" sz="6600" b="1" cap="none" spc="50" dirty="0" smtClean="0">
                    <a:ln w="9525" cmpd="sng">
                      <a:solidFill>
                        <a:schemeClr val="bg1"/>
                      </a:solidFill>
                      <a:prstDash val="solid"/>
                    </a:ln>
                    <a:solidFill>
                      <a:srgbClr val="70AD47">
                        <a:tint val="1000"/>
                      </a:srgbClr>
                    </a:solidFill>
                    <a:effectLst>
                      <a:glow rad="38100">
                        <a:schemeClr val="accent1">
                          <a:alpha val="40000"/>
                        </a:schemeClr>
                      </a:glow>
                    </a:effectLst>
                    <a:latin typeface="Cambria Math" panose="02040503050406030204" pitchFamily="18" charset="0"/>
                    <a:ea typeface="Cambria Math" panose="02040503050406030204" pitchFamily="18" charset="0"/>
                  </a:rPr>
                  <a:t>N</a:t>
                </a:r>
                <a:endParaRPr lang="zh-CN" altLang="en-US" sz="4800" b="1" cap="none" spc="50" dirty="0">
                  <a:ln w="9525" cmpd="sng">
                    <a:solidFill>
                      <a:schemeClr val="bg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  <a:latin typeface="Cambria Math" panose="02040503050406030204" pitchFamily="18" charset="0"/>
                </a:endParaRPr>
              </a:p>
            </p:txBody>
          </p:sp>
          <p:sp>
            <p:nvSpPr>
              <p:cNvPr id="32" name="矩形 31"/>
              <p:cNvSpPr/>
              <p:nvPr userDrawn="1"/>
            </p:nvSpPr>
            <p:spPr>
              <a:xfrm rot="20047115">
                <a:off x="1815206" y="3694035"/>
                <a:ext cx="825867" cy="144655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zh-CN" sz="8800" b="0" cap="none" spc="0" dirty="0" smtClean="0">
                    <a:ln w="0"/>
                    <a:solidFill>
                      <a:schemeClr val="bg1"/>
                    </a:solidFill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</a:rPr>
                  <a:t>P</a:t>
                </a:r>
                <a:endParaRPr lang="zh-CN" altLang="en-US" sz="8800" b="0" cap="none" spc="0" dirty="0">
                  <a:ln w="0"/>
                  <a:solidFill>
                    <a:schemeClr val="bg1"/>
                  </a:solidFill>
                  <a:effectLst/>
                  <a:latin typeface="Cambria Math" panose="02040503050406030204" pitchFamily="18" charset="0"/>
                </a:endParaRPr>
              </a:p>
            </p:txBody>
          </p:sp>
        </p:grpSp>
      </p:grpSp>
      <p:sp>
        <p:nvSpPr>
          <p:cNvPr id="13" name="任意多边形 12"/>
          <p:cNvSpPr/>
          <p:nvPr userDrawn="1"/>
        </p:nvSpPr>
        <p:spPr>
          <a:xfrm rot="21055933">
            <a:off x="6243922" y="1075479"/>
            <a:ext cx="4718446" cy="2029406"/>
          </a:xfrm>
          <a:custGeom>
            <a:avLst/>
            <a:gdLst>
              <a:gd name="connsiteX0" fmla="*/ 0 w 3210127"/>
              <a:gd name="connsiteY0" fmla="*/ 1215958 h 1215958"/>
              <a:gd name="connsiteX1" fmla="*/ 1225685 w 3210127"/>
              <a:gd name="connsiteY1" fmla="*/ 593388 h 1215958"/>
              <a:gd name="connsiteX2" fmla="*/ 3132306 w 3210127"/>
              <a:gd name="connsiteY2" fmla="*/ 0 h 1215958"/>
              <a:gd name="connsiteX3" fmla="*/ 3210127 w 3210127"/>
              <a:gd name="connsiteY3" fmla="*/ 875490 h 1215958"/>
              <a:gd name="connsiteX4" fmla="*/ 1215957 w 3210127"/>
              <a:gd name="connsiteY4" fmla="*/ 1177047 h 1215958"/>
              <a:gd name="connsiteX5" fmla="*/ 0 w 3210127"/>
              <a:gd name="connsiteY5" fmla="*/ 1215958 h 1215958"/>
              <a:gd name="connsiteX0" fmla="*/ 0 w 3492229"/>
              <a:gd name="connsiteY0" fmla="*/ 1293780 h 1293780"/>
              <a:gd name="connsiteX1" fmla="*/ 1507787 w 3492229"/>
              <a:gd name="connsiteY1" fmla="*/ 593388 h 1293780"/>
              <a:gd name="connsiteX2" fmla="*/ 3414408 w 3492229"/>
              <a:gd name="connsiteY2" fmla="*/ 0 h 1293780"/>
              <a:gd name="connsiteX3" fmla="*/ 3492229 w 3492229"/>
              <a:gd name="connsiteY3" fmla="*/ 875490 h 1293780"/>
              <a:gd name="connsiteX4" fmla="*/ 1498059 w 3492229"/>
              <a:gd name="connsiteY4" fmla="*/ 1177047 h 1293780"/>
              <a:gd name="connsiteX5" fmla="*/ 0 w 3492229"/>
              <a:gd name="connsiteY5" fmla="*/ 1293780 h 1293780"/>
              <a:gd name="connsiteX0" fmla="*/ 0 w 3589506"/>
              <a:gd name="connsiteY0" fmla="*/ 1468878 h 1468878"/>
              <a:gd name="connsiteX1" fmla="*/ 1605064 w 3589506"/>
              <a:gd name="connsiteY1" fmla="*/ 593388 h 1468878"/>
              <a:gd name="connsiteX2" fmla="*/ 3511685 w 3589506"/>
              <a:gd name="connsiteY2" fmla="*/ 0 h 1468878"/>
              <a:gd name="connsiteX3" fmla="*/ 3589506 w 3589506"/>
              <a:gd name="connsiteY3" fmla="*/ 875490 h 1468878"/>
              <a:gd name="connsiteX4" fmla="*/ 1595336 w 3589506"/>
              <a:gd name="connsiteY4" fmla="*/ 1177047 h 1468878"/>
              <a:gd name="connsiteX5" fmla="*/ 0 w 3589506"/>
              <a:gd name="connsiteY5" fmla="*/ 1468878 h 1468878"/>
              <a:gd name="connsiteX0" fmla="*/ 0 w 3861880"/>
              <a:gd name="connsiteY0" fmla="*/ 1342418 h 1342418"/>
              <a:gd name="connsiteX1" fmla="*/ 1877438 w 3861880"/>
              <a:gd name="connsiteY1" fmla="*/ 593388 h 1342418"/>
              <a:gd name="connsiteX2" fmla="*/ 3784059 w 3861880"/>
              <a:gd name="connsiteY2" fmla="*/ 0 h 1342418"/>
              <a:gd name="connsiteX3" fmla="*/ 3861880 w 3861880"/>
              <a:gd name="connsiteY3" fmla="*/ 875490 h 1342418"/>
              <a:gd name="connsiteX4" fmla="*/ 1867710 w 3861880"/>
              <a:gd name="connsiteY4" fmla="*/ 1177047 h 1342418"/>
              <a:gd name="connsiteX5" fmla="*/ 0 w 3861880"/>
              <a:gd name="connsiteY5" fmla="*/ 1342418 h 1342418"/>
              <a:gd name="connsiteX0" fmla="*/ 0 w 3861880"/>
              <a:gd name="connsiteY0" fmla="*/ 1342418 h 1566153"/>
              <a:gd name="connsiteX1" fmla="*/ 1877438 w 3861880"/>
              <a:gd name="connsiteY1" fmla="*/ 593388 h 1566153"/>
              <a:gd name="connsiteX2" fmla="*/ 3784059 w 3861880"/>
              <a:gd name="connsiteY2" fmla="*/ 0 h 1566153"/>
              <a:gd name="connsiteX3" fmla="*/ 3861880 w 3861880"/>
              <a:gd name="connsiteY3" fmla="*/ 875490 h 1566153"/>
              <a:gd name="connsiteX4" fmla="*/ 437744 w 3861880"/>
              <a:gd name="connsiteY4" fmla="*/ 1566153 h 1566153"/>
              <a:gd name="connsiteX5" fmla="*/ 0 w 3861880"/>
              <a:gd name="connsiteY5" fmla="*/ 1342418 h 1566153"/>
              <a:gd name="connsiteX0" fmla="*/ 0 w 3949429"/>
              <a:gd name="connsiteY0" fmla="*/ 1215958 h 1566153"/>
              <a:gd name="connsiteX1" fmla="*/ 1964987 w 3949429"/>
              <a:gd name="connsiteY1" fmla="*/ 593388 h 1566153"/>
              <a:gd name="connsiteX2" fmla="*/ 3871608 w 3949429"/>
              <a:gd name="connsiteY2" fmla="*/ 0 h 1566153"/>
              <a:gd name="connsiteX3" fmla="*/ 3949429 w 3949429"/>
              <a:gd name="connsiteY3" fmla="*/ 875490 h 1566153"/>
              <a:gd name="connsiteX4" fmla="*/ 525293 w 3949429"/>
              <a:gd name="connsiteY4" fmla="*/ 1566153 h 1566153"/>
              <a:gd name="connsiteX5" fmla="*/ 0 w 3949429"/>
              <a:gd name="connsiteY5" fmla="*/ 1215958 h 1566153"/>
              <a:gd name="connsiteX0" fmla="*/ 0 w 3929974"/>
              <a:gd name="connsiteY0" fmla="*/ 1352145 h 1566153"/>
              <a:gd name="connsiteX1" fmla="*/ 1945532 w 3929974"/>
              <a:gd name="connsiteY1" fmla="*/ 593388 h 1566153"/>
              <a:gd name="connsiteX2" fmla="*/ 3852153 w 3929974"/>
              <a:gd name="connsiteY2" fmla="*/ 0 h 1566153"/>
              <a:gd name="connsiteX3" fmla="*/ 3929974 w 3929974"/>
              <a:gd name="connsiteY3" fmla="*/ 875490 h 1566153"/>
              <a:gd name="connsiteX4" fmla="*/ 505838 w 3929974"/>
              <a:gd name="connsiteY4" fmla="*/ 1566153 h 1566153"/>
              <a:gd name="connsiteX5" fmla="*/ 0 w 3929974"/>
              <a:gd name="connsiteY5" fmla="*/ 1352145 h 1566153"/>
              <a:gd name="connsiteX0" fmla="*/ 0 w 4177324"/>
              <a:gd name="connsiteY0" fmla="*/ 1352145 h 1566153"/>
              <a:gd name="connsiteX1" fmla="*/ 1945532 w 4177324"/>
              <a:gd name="connsiteY1" fmla="*/ 593388 h 1566153"/>
              <a:gd name="connsiteX2" fmla="*/ 3852153 w 4177324"/>
              <a:gd name="connsiteY2" fmla="*/ 0 h 1566153"/>
              <a:gd name="connsiteX3" fmla="*/ 4177324 w 4177324"/>
              <a:gd name="connsiteY3" fmla="*/ 1001413 h 1566153"/>
              <a:gd name="connsiteX4" fmla="*/ 505838 w 4177324"/>
              <a:gd name="connsiteY4" fmla="*/ 1566153 h 1566153"/>
              <a:gd name="connsiteX5" fmla="*/ 0 w 4177324"/>
              <a:gd name="connsiteY5" fmla="*/ 1352145 h 1566153"/>
              <a:gd name="connsiteX0" fmla="*/ 0 w 4177324"/>
              <a:gd name="connsiteY0" fmla="*/ 1352145 h 1569710"/>
              <a:gd name="connsiteX1" fmla="*/ 1945532 w 4177324"/>
              <a:gd name="connsiteY1" fmla="*/ 593388 h 1569710"/>
              <a:gd name="connsiteX2" fmla="*/ 3852153 w 4177324"/>
              <a:gd name="connsiteY2" fmla="*/ 0 h 1569710"/>
              <a:gd name="connsiteX3" fmla="*/ 4177324 w 4177324"/>
              <a:gd name="connsiteY3" fmla="*/ 1001413 h 1569710"/>
              <a:gd name="connsiteX4" fmla="*/ 531352 w 4177324"/>
              <a:gd name="connsiteY4" fmla="*/ 1569710 h 1569710"/>
              <a:gd name="connsiteX5" fmla="*/ 0 w 4177324"/>
              <a:gd name="connsiteY5" fmla="*/ 1352145 h 1569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77324" h="1569710">
                <a:moveTo>
                  <a:pt x="0" y="1352145"/>
                </a:moveTo>
                <a:lnTo>
                  <a:pt x="1945532" y="593388"/>
                </a:lnTo>
                <a:lnTo>
                  <a:pt x="3852153" y="0"/>
                </a:lnTo>
                <a:lnTo>
                  <a:pt x="4177324" y="1001413"/>
                </a:lnTo>
                <a:lnTo>
                  <a:pt x="531352" y="1569710"/>
                </a:lnTo>
                <a:lnTo>
                  <a:pt x="0" y="1352145"/>
                </a:lnTo>
                <a:close/>
              </a:path>
            </a:pathLst>
          </a:custGeom>
          <a:solidFill>
            <a:schemeClr val="bg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49" name="组合 48"/>
          <p:cNvGrpSpPr/>
          <p:nvPr userDrawn="1"/>
        </p:nvGrpSpPr>
        <p:grpSpPr>
          <a:xfrm rot="21055933">
            <a:off x="5932108" y="639109"/>
            <a:ext cx="4487084" cy="2310504"/>
            <a:chOff x="5998722" y="1111540"/>
            <a:chExt cx="4487084" cy="2310504"/>
          </a:xfrm>
        </p:grpSpPr>
        <p:sp>
          <p:nvSpPr>
            <p:cNvPr id="7" name="任意多边形 6"/>
            <p:cNvSpPr/>
            <p:nvPr userDrawn="1"/>
          </p:nvSpPr>
          <p:spPr>
            <a:xfrm>
              <a:off x="5998722" y="1111540"/>
              <a:ext cx="4451227" cy="2310504"/>
            </a:xfrm>
            <a:custGeom>
              <a:avLst/>
              <a:gdLst>
                <a:gd name="connsiteX0" fmla="*/ 0 w 3210127"/>
                <a:gd name="connsiteY0" fmla="*/ 1215958 h 1215958"/>
                <a:gd name="connsiteX1" fmla="*/ 1225685 w 3210127"/>
                <a:gd name="connsiteY1" fmla="*/ 593388 h 1215958"/>
                <a:gd name="connsiteX2" fmla="*/ 3132306 w 3210127"/>
                <a:gd name="connsiteY2" fmla="*/ 0 h 1215958"/>
                <a:gd name="connsiteX3" fmla="*/ 3210127 w 3210127"/>
                <a:gd name="connsiteY3" fmla="*/ 875490 h 1215958"/>
                <a:gd name="connsiteX4" fmla="*/ 1215957 w 3210127"/>
                <a:gd name="connsiteY4" fmla="*/ 1177047 h 1215958"/>
                <a:gd name="connsiteX5" fmla="*/ 0 w 3210127"/>
                <a:gd name="connsiteY5" fmla="*/ 1215958 h 1215958"/>
                <a:gd name="connsiteX0" fmla="*/ 0 w 3492229"/>
                <a:gd name="connsiteY0" fmla="*/ 1293780 h 1293780"/>
                <a:gd name="connsiteX1" fmla="*/ 1507787 w 3492229"/>
                <a:gd name="connsiteY1" fmla="*/ 593388 h 1293780"/>
                <a:gd name="connsiteX2" fmla="*/ 3414408 w 3492229"/>
                <a:gd name="connsiteY2" fmla="*/ 0 h 1293780"/>
                <a:gd name="connsiteX3" fmla="*/ 3492229 w 3492229"/>
                <a:gd name="connsiteY3" fmla="*/ 875490 h 1293780"/>
                <a:gd name="connsiteX4" fmla="*/ 1498059 w 3492229"/>
                <a:gd name="connsiteY4" fmla="*/ 1177047 h 1293780"/>
                <a:gd name="connsiteX5" fmla="*/ 0 w 3492229"/>
                <a:gd name="connsiteY5" fmla="*/ 1293780 h 1293780"/>
                <a:gd name="connsiteX0" fmla="*/ 0 w 3589506"/>
                <a:gd name="connsiteY0" fmla="*/ 1468878 h 1468878"/>
                <a:gd name="connsiteX1" fmla="*/ 1605064 w 3589506"/>
                <a:gd name="connsiteY1" fmla="*/ 593388 h 1468878"/>
                <a:gd name="connsiteX2" fmla="*/ 3511685 w 3589506"/>
                <a:gd name="connsiteY2" fmla="*/ 0 h 1468878"/>
                <a:gd name="connsiteX3" fmla="*/ 3589506 w 3589506"/>
                <a:gd name="connsiteY3" fmla="*/ 875490 h 1468878"/>
                <a:gd name="connsiteX4" fmla="*/ 1595336 w 3589506"/>
                <a:gd name="connsiteY4" fmla="*/ 1177047 h 1468878"/>
                <a:gd name="connsiteX5" fmla="*/ 0 w 3589506"/>
                <a:gd name="connsiteY5" fmla="*/ 1468878 h 1468878"/>
                <a:gd name="connsiteX0" fmla="*/ 0 w 3589506"/>
                <a:gd name="connsiteY0" fmla="*/ 1468878 h 1468878"/>
                <a:gd name="connsiteX1" fmla="*/ 1605064 w 3589506"/>
                <a:gd name="connsiteY1" fmla="*/ 543914 h 1468878"/>
                <a:gd name="connsiteX2" fmla="*/ 3511685 w 3589506"/>
                <a:gd name="connsiteY2" fmla="*/ 0 h 1468878"/>
                <a:gd name="connsiteX3" fmla="*/ 3589506 w 3589506"/>
                <a:gd name="connsiteY3" fmla="*/ 875490 h 1468878"/>
                <a:gd name="connsiteX4" fmla="*/ 1595336 w 3589506"/>
                <a:gd name="connsiteY4" fmla="*/ 1177047 h 1468878"/>
                <a:gd name="connsiteX5" fmla="*/ 0 w 3589506"/>
                <a:gd name="connsiteY5" fmla="*/ 1468878 h 1468878"/>
                <a:gd name="connsiteX0" fmla="*/ 0 w 3589506"/>
                <a:gd name="connsiteY0" fmla="*/ 1468878 h 1468878"/>
                <a:gd name="connsiteX1" fmla="*/ 1605064 w 3589506"/>
                <a:gd name="connsiteY1" fmla="*/ 543914 h 1468878"/>
                <a:gd name="connsiteX2" fmla="*/ 3511685 w 3589506"/>
                <a:gd name="connsiteY2" fmla="*/ 0 h 1468878"/>
                <a:gd name="connsiteX3" fmla="*/ 3589506 w 3589506"/>
                <a:gd name="connsiteY3" fmla="*/ 875490 h 1468878"/>
                <a:gd name="connsiteX4" fmla="*/ 1658091 w 3589506"/>
                <a:gd name="connsiteY4" fmla="*/ 1245074 h 1468878"/>
                <a:gd name="connsiteX5" fmla="*/ 0 w 3589506"/>
                <a:gd name="connsiteY5" fmla="*/ 1468878 h 1468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9506" h="1468878">
                  <a:moveTo>
                    <a:pt x="0" y="1468878"/>
                  </a:moveTo>
                  <a:lnTo>
                    <a:pt x="1605064" y="543914"/>
                  </a:lnTo>
                  <a:lnTo>
                    <a:pt x="3511685" y="0"/>
                  </a:lnTo>
                  <a:lnTo>
                    <a:pt x="3589506" y="875490"/>
                  </a:lnTo>
                  <a:lnTo>
                    <a:pt x="1658091" y="1245074"/>
                  </a:lnTo>
                  <a:lnTo>
                    <a:pt x="0" y="1468878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4" name="矩形 33"/>
            <p:cNvSpPr/>
            <p:nvPr userDrawn="1"/>
          </p:nvSpPr>
          <p:spPr>
            <a:xfrm rot="20399427">
              <a:off x="7210550" y="1572440"/>
              <a:ext cx="3275256" cy="132343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sz="8000" b="0" cap="none" spc="0" dirty="0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mbria Math" panose="02040503050406030204" pitchFamily="18" charset="0"/>
                  <a:ea typeface="Cambria Math" panose="02040503050406030204" pitchFamily="18" charset="0"/>
                </a:rPr>
                <a:t>R</a:t>
              </a:r>
              <a:r>
                <a:rPr lang="en-US" altLang="zh-CN" sz="5400" b="0" cap="none" spc="0" dirty="0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mbria Math" panose="02040503050406030204" pitchFamily="18" charset="0"/>
                  <a:ea typeface="Cambria Math" panose="02040503050406030204" pitchFamily="18" charset="0"/>
                </a:rPr>
                <a:t>EVER</a:t>
              </a:r>
              <a:r>
                <a:rPr lang="en-US" altLang="zh-CN" sz="6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tx1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Cambria Math" panose="02040503050406030204" pitchFamily="18" charset="0"/>
                  <a:ea typeface="Cambria Math" panose="02040503050406030204" pitchFamily="18" charset="0"/>
                </a:rPr>
                <a:t>S</a:t>
              </a:r>
              <a:r>
                <a:rPr lang="en-US" altLang="zh-CN" sz="5400" b="0" cap="none" spc="0" dirty="0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mbria Math" panose="02040503050406030204" pitchFamily="18" charset="0"/>
                  <a:ea typeface="Cambria Math" panose="02040503050406030204" pitchFamily="18" charset="0"/>
                </a:rPr>
                <a:t>E</a:t>
              </a:r>
              <a:endParaRPr lang="zh-CN" alt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 Math" panose="02040503050406030204" pitchFamily="18" charset="0"/>
              </a:endParaRPr>
            </a:p>
          </p:txBody>
        </p:sp>
      </p:grpSp>
      <p:grpSp>
        <p:nvGrpSpPr>
          <p:cNvPr id="18" name="组合 17"/>
          <p:cNvGrpSpPr/>
          <p:nvPr userDrawn="1"/>
        </p:nvGrpSpPr>
        <p:grpSpPr>
          <a:xfrm>
            <a:off x="6045740" y="4082860"/>
            <a:ext cx="4215319" cy="2305669"/>
            <a:chOff x="6045740" y="4082860"/>
            <a:chExt cx="4215319" cy="2305669"/>
          </a:xfrm>
        </p:grpSpPr>
        <p:sp>
          <p:nvSpPr>
            <p:cNvPr id="10" name="任意多边形 9"/>
            <p:cNvSpPr/>
            <p:nvPr userDrawn="1"/>
          </p:nvSpPr>
          <p:spPr>
            <a:xfrm>
              <a:off x="6045740" y="4082860"/>
              <a:ext cx="4215319" cy="2305669"/>
            </a:xfrm>
            <a:custGeom>
              <a:avLst/>
              <a:gdLst>
                <a:gd name="connsiteX0" fmla="*/ 0 w 2373549"/>
                <a:gd name="connsiteY0" fmla="*/ 0 h 1673158"/>
                <a:gd name="connsiteX1" fmla="*/ 982493 w 2373549"/>
                <a:gd name="connsiteY1" fmla="*/ 379379 h 1673158"/>
                <a:gd name="connsiteX2" fmla="*/ 836579 w 2373549"/>
                <a:gd name="connsiteY2" fmla="*/ 535021 h 1673158"/>
                <a:gd name="connsiteX3" fmla="*/ 2373549 w 2373549"/>
                <a:gd name="connsiteY3" fmla="*/ 1011677 h 1673158"/>
                <a:gd name="connsiteX4" fmla="*/ 1624519 w 2373549"/>
                <a:gd name="connsiteY4" fmla="*/ 1673158 h 1673158"/>
                <a:gd name="connsiteX5" fmla="*/ 282102 w 2373549"/>
                <a:gd name="connsiteY5" fmla="*/ 632298 h 1673158"/>
                <a:gd name="connsiteX6" fmla="*/ 0 w 2373549"/>
                <a:gd name="connsiteY6" fmla="*/ 0 h 1673158"/>
                <a:gd name="connsiteX0" fmla="*/ 0 w 2373549"/>
                <a:gd name="connsiteY0" fmla="*/ 0 h 1673158"/>
                <a:gd name="connsiteX1" fmla="*/ 653848 w 2373549"/>
                <a:gd name="connsiteY1" fmla="*/ 231138 h 1673158"/>
                <a:gd name="connsiteX2" fmla="*/ 836579 w 2373549"/>
                <a:gd name="connsiteY2" fmla="*/ 535021 h 1673158"/>
                <a:gd name="connsiteX3" fmla="*/ 2373549 w 2373549"/>
                <a:gd name="connsiteY3" fmla="*/ 1011677 h 1673158"/>
                <a:gd name="connsiteX4" fmla="*/ 1624519 w 2373549"/>
                <a:gd name="connsiteY4" fmla="*/ 1673158 h 1673158"/>
                <a:gd name="connsiteX5" fmla="*/ 282102 w 2373549"/>
                <a:gd name="connsiteY5" fmla="*/ 632298 h 1673158"/>
                <a:gd name="connsiteX6" fmla="*/ 0 w 2373549"/>
                <a:gd name="connsiteY6" fmla="*/ 0 h 1673158"/>
                <a:gd name="connsiteX0" fmla="*/ 0 w 2373549"/>
                <a:gd name="connsiteY0" fmla="*/ 0 h 1673158"/>
                <a:gd name="connsiteX1" fmla="*/ 653848 w 2373549"/>
                <a:gd name="connsiteY1" fmla="*/ 231138 h 1673158"/>
                <a:gd name="connsiteX2" fmla="*/ 557231 w 2373549"/>
                <a:gd name="connsiteY2" fmla="*/ 379721 h 1673158"/>
                <a:gd name="connsiteX3" fmla="*/ 2373549 w 2373549"/>
                <a:gd name="connsiteY3" fmla="*/ 1011677 h 1673158"/>
                <a:gd name="connsiteX4" fmla="*/ 1624519 w 2373549"/>
                <a:gd name="connsiteY4" fmla="*/ 1673158 h 1673158"/>
                <a:gd name="connsiteX5" fmla="*/ 282102 w 2373549"/>
                <a:gd name="connsiteY5" fmla="*/ 632298 h 1673158"/>
                <a:gd name="connsiteX6" fmla="*/ 0 w 2373549"/>
                <a:gd name="connsiteY6" fmla="*/ 0 h 1673158"/>
                <a:gd name="connsiteX0" fmla="*/ 0 w 2373549"/>
                <a:gd name="connsiteY0" fmla="*/ 0 h 1673158"/>
                <a:gd name="connsiteX1" fmla="*/ 697668 w 2373549"/>
                <a:gd name="connsiteY1" fmla="*/ 160547 h 1673158"/>
                <a:gd name="connsiteX2" fmla="*/ 557231 w 2373549"/>
                <a:gd name="connsiteY2" fmla="*/ 379721 h 1673158"/>
                <a:gd name="connsiteX3" fmla="*/ 2373549 w 2373549"/>
                <a:gd name="connsiteY3" fmla="*/ 1011677 h 1673158"/>
                <a:gd name="connsiteX4" fmla="*/ 1624519 w 2373549"/>
                <a:gd name="connsiteY4" fmla="*/ 1673158 h 1673158"/>
                <a:gd name="connsiteX5" fmla="*/ 282102 w 2373549"/>
                <a:gd name="connsiteY5" fmla="*/ 632298 h 1673158"/>
                <a:gd name="connsiteX6" fmla="*/ 0 w 2373549"/>
                <a:gd name="connsiteY6" fmla="*/ 0 h 1673158"/>
                <a:gd name="connsiteX0" fmla="*/ 0 w 2373549"/>
                <a:gd name="connsiteY0" fmla="*/ 0 h 1673158"/>
                <a:gd name="connsiteX1" fmla="*/ 697668 w 2373549"/>
                <a:gd name="connsiteY1" fmla="*/ 160547 h 1673158"/>
                <a:gd name="connsiteX2" fmla="*/ 595573 w 2373549"/>
                <a:gd name="connsiteY2" fmla="*/ 302072 h 1673158"/>
                <a:gd name="connsiteX3" fmla="*/ 2373549 w 2373549"/>
                <a:gd name="connsiteY3" fmla="*/ 1011677 h 1673158"/>
                <a:gd name="connsiteX4" fmla="*/ 1624519 w 2373549"/>
                <a:gd name="connsiteY4" fmla="*/ 1673158 h 1673158"/>
                <a:gd name="connsiteX5" fmla="*/ 282102 w 2373549"/>
                <a:gd name="connsiteY5" fmla="*/ 632298 h 1673158"/>
                <a:gd name="connsiteX6" fmla="*/ 0 w 2373549"/>
                <a:gd name="connsiteY6" fmla="*/ 0 h 1673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3549" h="1673158">
                  <a:moveTo>
                    <a:pt x="0" y="0"/>
                  </a:moveTo>
                  <a:lnTo>
                    <a:pt x="697668" y="160547"/>
                  </a:lnTo>
                  <a:lnTo>
                    <a:pt x="595573" y="302072"/>
                  </a:lnTo>
                  <a:lnTo>
                    <a:pt x="2373549" y="1011677"/>
                  </a:lnTo>
                  <a:lnTo>
                    <a:pt x="1624519" y="1673158"/>
                  </a:lnTo>
                  <a:lnTo>
                    <a:pt x="282102" y="6322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16" name="组合 15"/>
            <p:cNvGrpSpPr/>
            <p:nvPr userDrawn="1"/>
          </p:nvGrpSpPr>
          <p:grpSpPr>
            <a:xfrm>
              <a:off x="6735075" y="4534683"/>
              <a:ext cx="2398254" cy="1442233"/>
              <a:chOff x="6735075" y="4534683"/>
              <a:chExt cx="2398254" cy="1442233"/>
            </a:xfrm>
          </p:grpSpPr>
          <p:sp>
            <p:nvSpPr>
              <p:cNvPr id="39" name="任意多边形 38"/>
              <p:cNvSpPr/>
              <p:nvPr userDrawn="1"/>
            </p:nvSpPr>
            <p:spPr>
              <a:xfrm>
                <a:off x="6735075" y="4534683"/>
                <a:ext cx="580125" cy="813293"/>
              </a:xfrm>
              <a:custGeom>
                <a:avLst/>
                <a:gdLst>
                  <a:gd name="connsiteX0" fmla="*/ 0 w 768485"/>
                  <a:gd name="connsiteY0" fmla="*/ 398834 h 797668"/>
                  <a:gd name="connsiteX1" fmla="*/ 369651 w 768485"/>
                  <a:gd name="connsiteY1" fmla="*/ 0 h 797668"/>
                  <a:gd name="connsiteX2" fmla="*/ 447472 w 768485"/>
                  <a:gd name="connsiteY2" fmla="*/ 19456 h 797668"/>
                  <a:gd name="connsiteX3" fmla="*/ 428017 w 768485"/>
                  <a:gd name="connsiteY3" fmla="*/ 398834 h 797668"/>
                  <a:gd name="connsiteX4" fmla="*/ 515566 w 768485"/>
                  <a:gd name="connsiteY4" fmla="*/ 418290 h 797668"/>
                  <a:gd name="connsiteX5" fmla="*/ 671208 w 768485"/>
                  <a:gd name="connsiteY5" fmla="*/ 165371 h 797668"/>
                  <a:gd name="connsiteX6" fmla="*/ 768485 w 768485"/>
                  <a:gd name="connsiteY6" fmla="*/ 194553 h 797668"/>
                  <a:gd name="connsiteX7" fmla="*/ 758757 w 768485"/>
                  <a:gd name="connsiteY7" fmla="*/ 797668 h 797668"/>
                  <a:gd name="connsiteX8" fmla="*/ 622570 w 768485"/>
                  <a:gd name="connsiteY8" fmla="*/ 729575 h 797668"/>
                  <a:gd name="connsiteX9" fmla="*/ 622570 w 768485"/>
                  <a:gd name="connsiteY9" fmla="*/ 476656 h 797668"/>
                  <a:gd name="connsiteX10" fmla="*/ 496110 w 768485"/>
                  <a:gd name="connsiteY10" fmla="*/ 651753 h 797668"/>
                  <a:gd name="connsiteX11" fmla="*/ 291829 w 768485"/>
                  <a:gd name="connsiteY11" fmla="*/ 505839 h 797668"/>
                  <a:gd name="connsiteX12" fmla="*/ 321012 w 768485"/>
                  <a:gd name="connsiteY12" fmla="*/ 262647 h 797668"/>
                  <a:gd name="connsiteX13" fmla="*/ 155642 w 768485"/>
                  <a:gd name="connsiteY13" fmla="*/ 496111 h 797668"/>
                  <a:gd name="connsiteX14" fmla="*/ 0 w 768485"/>
                  <a:gd name="connsiteY14" fmla="*/ 398834 h 797668"/>
                  <a:gd name="connsiteX0" fmla="*/ 0 w 768485"/>
                  <a:gd name="connsiteY0" fmla="*/ 398834 h 797668"/>
                  <a:gd name="connsiteX1" fmla="*/ 369651 w 768485"/>
                  <a:gd name="connsiteY1" fmla="*/ 0 h 797668"/>
                  <a:gd name="connsiteX2" fmla="*/ 447472 w 768485"/>
                  <a:gd name="connsiteY2" fmla="*/ 19456 h 797668"/>
                  <a:gd name="connsiteX3" fmla="*/ 428017 w 768485"/>
                  <a:gd name="connsiteY3" fmla="*/ 398834 h 797668"/>
                  <a:gd name="connsiteX4" fmla="*/ 515566 w 768485"/>
                  <a:gd name="connsiteY4" fmla="*/ 418290 h 797668"/>
                  <a:gd name="connsiteX5" fmla="*/ 671208 w 768485"/>
                  <a:gd name="connsiteY5" fmla="*/ 165371 h 797668"/>
                  <a:gd name="connsiteX6" fmla="*/ 768485 w 768485"/>
                  <a:gd name="connsiteY6" fmla="*/ 194553 h 797668"/>
                  <a:gd name="connsiteX7" fmla="*/ 758757 w 768485"/>
                  <a:gd name="connsiteY7" fmla="*/ 797668 h 797668"/>
                  <a:gd name="connsiteX8" fmla="*/ 622570 w 768485"/>
                  <a:gd name="connsiteY8" fmla="*/ 729575 h 797668"/>
                  <a:gd name="connsiteX9" fmla="*/ 622570 w 768485"/>
                  <a:gd name="connsiteY9" fmla="*/ 476656 h 797668"/>
                  <a:gd name="connsiteX10" fmla="*/ 498697 w 768485"/>
                  <a:gd name="connsiteY10" fmla="*/ 621734 h 797668"/>
                  <a:gd name="connsiteX11" fmla="*/ 291829 w 768485"/>
                  <a:gd name="connsiteY11" fmla="*/ 505839 h 797668"/>
                  <a:gd name="connsiteX12" fmla="*/ 321012 w 768485"/>
                  <a:gd name="connsiteY12" fmla="*/ 262647 h 797668"/>
                  <a:gd name="connsiteX13" fmla="*/ 155642 w 768485"/>
                  <a:gd name="connsiteY13" fmla="*/ 496111 h 797668"/>
                  <a:gd name="connsiteX14" fmla="*/ 0 w 768485"/>
                  <a:gd name="connsiteY14" fmla="*/ 398834 h 797668"/>
                  <a:gd name="connsiteX0" fmla="*/ 0 w 768485"/>
                  <a:gd name="connsiteY0" fmla="*/ 398834 h 797668"/>
                  <a:gd name="connsiteX1" fmla="*/ 369651 w 768485"/>
                  <a:gd name="connsiteY1" fmla="*/ 0 h 797668"/>
                  <a:gd name="connsiteX2" fmla="*/ 447472 w 768485"/>
                  <a:gd name="connsiteY2" fmla="*/ 19456 h 797668"/>
                  <a:gd name="connsiteX3" fmla="*/ 402146 w 768485"/>
                  <a:gd name="connsiteY3" fmla="*/ 395082 h 797668"/>
                  <a:gd name="connsiteX4" fmla="*/ 515566 w 768485"/>
                  <a:gd name="connsiteY4" fmla="*/ 418290 h 797668"/>
                  <a:gd name="connsiteX5" fmla="*/ 671208 w 768485"/>
                  <a:gd name="connsiteY5" fmla="*/ 165371 h 797668"/>
                  <a:gd name="connsiteX6" fmla="*/ 768485 w 768485"/>
                  <a:gd name="connsiteY6" fmla="*/ 194553 h 797668"/>
                  <a:gd name="connsiteX7" fmla="*/ 758757 w 768485"/>
                  <a:gd name="connsiteY7" fmla="*/ 797668 h 797668"/>
                  <a:gd name="connsiteX8" fmla="*/ 622570 w 768485"/>
                  <a:gd name="connsiteY8" fmla="*/ 729575 h 797668"/>
                  <a:gd name="connsiteX9" fmla="*/ 622570 w 768485"/>
                  <a:gd name="connsiteY9" fmla="*/ 476656 h 797668"/>
                  <a:gd name="connsiteX10" fmla="*/ 498697 w 768485"/>
                  <a:gd name="connsiteY10" fmla="*/ 621734 h 797668"/>
                  <a:gd name="connsiteX11" fmla="*/ 291829 w 768485"/>
                  <a:gd name="connsiteY11" fmla="*/ 505839 h 797668"/>
                  <a:gd name="connsiteX12" fmla="*/ 321012 w 768485"/>
                  <a:gd name="connsiteY12" fmla="*/ 262647 h 797668"/>
                  <a:gd name="connsiteX13" fmla="*/ 155642 w 768485"/>
                  <a:gd name="connsiteY13" fmla="*/ 496111 h 797668"/>
                  <a:gd name="connsiteX14" fmla="*/ 0 w 768485"/>
                  <a:gd name="connsiteY14" fmla="*/ 398834 h 797668"/>
                  <a:gd name="connsiteX0" fmla="*/ 0 w 768485"/>
                  <a:gd name="connsiteY0" fmla="*/ 398834 h 797668"/>
                  <a:gd name="connsiteX1" fmla="*/ 369651 w 768485"/>
                  <a:gd name="connsiteY1" fmla="*/ 0 h 797668"/>
                  <a:gd name="connsiteX2" fmla="*/ 447472 w 768485"/>
                  <a:gd name="connsiteY2" fmla="*/ 19456 h 797668"/>
                  <a:gd name="connsiteX3" fmla="*/ 402146 w 768485"/>
                  <a:gd name="connsiteY3" fmla="*/ 395082 h 797668"/>
                  <a:gd name="connsiteX4" fmla="*/ 515566 w 768485"/>
                  <a:gd name="connsiteY4" fmla="*/ 418290 h 797668"/>
                  <a:gd name="connsiteX5" fmla="*/ 671208 w 768485"/>
                  <a:gd name="connsiteY5" fmla="*/ 165371 h 797668"/>
                  <a:gd name="connsiteX6" fmla="*/ 768485 w 768485"/>
                  <a:gd name="connsiteY6" fmla="*/ 194553 h 797668"/>
                  <a:gd name="connsiteX7" fmla="*/ 758757 w 768485"/>
                  <a:gd name="connsiteY7" fmla="*/ 797668 h 797668"/>
                  <a:gd name="connsiteX8" fmla="*/ 622570 w 768485"/>
                  <a:gd name="connsiteY8" fmla="*/ 729575 h 797668"/>
                  <a:gd name="connsiteX9" fmla="*/ 622570 w 768485"/>
                  <a:gd name="connsiteY9" fmla="*/ 476656 h 797668"/>
                  <a:gd name="connsiteX10" fmla="*/ 498697 w 768485"/>
                  <a:gd name="connsiteY10" fmla="*/ 583572 h 797668"/>
                  <a:gd name="connsiteX11" fmla="*/ 291829 w 768485"/>
                  <a:gd name="connsiteY11" fmla="*/ 505839 h 797668"/>
                  <a:gd name="connsiteX12" fmla="*/ 321012 w 768485"/>
                  <a:gd name="connsiteY12" fmla="*/ 262647 h 797668"/>
                  <a:gd name="connsiteX13" fmla="*/ 155642 w 768485"/>
                  <a:gd name="connsiteY13" fmla="*/ 496111 h 797668"/>
                  <a:gd name="connsiteX14" fmla="*/ 0 w 768485"/>
                  <a:gd name="connsiteY14" fmla="*/ 398834 h 797668"/>
                  <a:gd name="connsiteX0" fmla="*/ 0 w 768485"/>
                  <a:gd name="connsiteY0" fmla="*/ 398834 h 797668"/>
                  <a:gd name="connsiteX1" fmla="*/ 369651 w 768485"/>
                  <a:gd name="connsiteY1" fmla="*/ 0 h 797668"/>
                  <a:gd name="connsiteX2" fmla="*/ 447472 w 768485"/>
                  <a:gd name="connsiteY2" fmla="*/ 19456 h 797668"/>
                  <a:gd name="connsiteX3" fmla="*/ 402146 w 768485"/>
                  <a:gd name="connsiteY3" fmla="*/ 395082 h 797668"/>
                  <a:gd name="connsiteX4" fmla="*/ 515566 w 768485"/>
                  <a:gd name="connsiteY4" fmla="*/ 418290 h 797668"/>
                  <a:gd name="connsiteX5" fmla="*/ 671208 w 768485"/>
                  <a:gd name="connsiteY5" fmla="*/ 165371 h 797668"/>
                  <a:gd name="connsiteX6" fmla="*/ 768485 w 768485"/>
                  <a:gd name="connsiteY6" fmla="*/ 194553 h 797668"/>
                  <a:gd name="connsiteX7" fmla="*/ 758757 w 768485"/>
                  <a:gd name="connsiteY7" fmla="*/ 797668 h 797668"/>
                  <a:gd name="connsiteX8" fmla="*/ 622570 w 768485"/>
                  <a:gd name="connsiteY8" fmla="*/ 729575 h 797668"/>
                  <a:gd name="connsiteX9" fmla="*/ 670158 w 768485"/>
                  <a:gd name="connsiteY9" fmla="*/ 379027 h 797668"/>
                  <a:gd name="connsiteX10" fmla="*/ 498697 w 768485"/>
                  <a:gd name="connsiteY10" fmla="*/ 583572 h 797668"/>
                  <a:gd name="connsiteX11" fmla="*/ 291829 w 768485"/>
                  <a:gd name="connsiteY11" fmla="*/ 505839 h 797668"/>
                  <a:gd name="connsiteX12" fmla="*/ 321012 w 768485"/>
                  <a:gd name="connsiteY12" fmla="*/ 262647 h 797668"/>
                  <a:gd name="connsiteX13" fmla="*/ 155642 w 768485"/>
                  <a:gd name="connsiteY13" fmla="*/ 496111 h 797668"/>
                  <a:gd name="connsiteX14" fmla="*/ 0 w 768485"/>
                  <a:gd name="connsiteY14" fmla="*/ 398834 h 797668"/>
                  <a:gd name="connsiteX0" fmla="*/ 0 w 768485"/>
                  <a:gd name="connsiteY0" fmla="*/ 398834 h 797668"/>
                  <a:gd name="connsiteX1" fmla="*/ 369651 w 768485"/>
                  <a:gd name="connsiteY1" fmla="*/ 0 h 797668"/>
                  <a:gd name="connsiteX2" fmla="*/ 447472 w 768485"/>
                  <a:gd name="connsiteY2" fmla="*/ 19456 h 797668"/>
                  <a:gd name="connsiteX3" fmla="*/ 402146 w 768485"/>
                  <a:gd name="connsiteY3" fmla="*/ 395082 h 797668"/>
                  <a:gd name="connsiteX4" fmla="*/ 515566 w 768485"/>
                  <a:gd name="connsiteY4" fmla="*/ 418290 h 797668"/>
                  <a:gd name="connsiteX5" fmla="*/ 671208 w 768485"/>
                  <a:gd name="connsiteY5" fmla="*/ 165371 h 797668"/>
                  <a:gd name="connsiteX6" fmla="*/ 768485 w 768485"/>
                  <a:gd name="connsiteY6" fmla="*/ 194553 h 797668"/>
                  <a:gd name="connsiteX7" fmla="*/ 758757 w 768485"/>
                  <a:gd name="connsiteY7" fmla="*/ 797668 h 797668"/>
                  <a:gd name="connsiteX8" fmla="*/ 622570 w 768485"/>
                  <a:gd name="connsiteY8" fmla="*/ 729575 h 797668"/>
                  <a:gd name="connsiteX9" fmla="*/ 648527 w 768485"/>
                  <a:gd name="connsiteY9" fmla="*/ 420868 h 797668"/>
                  <a:gd name="connsiteX10" fmla="*/ 498697 w 768485"/>
                  <a:gd name="connsiteY10" fmla="*/ 583572 h 797668"/>
                  <a:gd name="connsiteX11" fmla="*/ 291829 w 768485"/>
                  <a:gd name="connsiteY11" fmla="*/ 505839 h 797668"/>
                  <a:gd name="connsiteX12" fmla="*/ 321012 w 768485"/>
                  <a:gd name="connsiteY12" fmla="*/ 262647 h 797668"/>
                  <a:gd name="connsiteX13" fmla="*/ 155642 w 768485"/>
                  <a:gd name="connsiteY13" fmla="*/ 496111 h 797668"/>
                  <a:gd name="connsiteX14" fmla="*/ 0 w 768485"/>
                  <a:gd name="connsiteY14" fmla="*/ 398834 h 797668"/>
                  <a:gd name="connsiteX0" fmla="*/ 0 w 768485"/>
                  <a:gd name="connsiteY0" fmla="*/ 398834 h 797668"/>
                  <a:gd name="connsiteX1" fmla="*/ 369651 w 768485"/>
                  <a:gd name="connsiteY1" fmla="*/ 0 h 797668"/>
                  <a:gd name="connsiteX2" fmla="*/ 469103 w 768485"/>
                  <a:gd name="connsiteY2" fmla="*/ 29916 h 797668"/>
                  <a:gd name="connsiteX3" fmla="*/ 402146 w 768485"/>
                  <a:gd name="connsiteY3" fmla="*/ 395082 h 797668"/>
                  <a:gd name="connsiteX4" fmla="*/ 515566 w 768485"/>
                  <a:gd name="connsiteY4" fmla="*/ 418290 h 797668"/>
                  <a:gd name="connsiteX5" fmla="*/ 671208 w 768485"/>
                  <a:gd name="connsiteY5" fmla="*/ 165371 h 797668"/>
                  <a:gd name="connsiteX6" fmla="*/ 768485 w 768485"/>
                  <a:gd name="connsiteY6" fmla="*/ 194553 h 797668"/>
                  <a:gd name="connsiteX7" fmla="*/ 758757 w 768485"/>
                  <a:gd name="connsiteY7" fmla="*/ 797668 h 797668"/>
                  <a:gd name="connsiteX8" fmla="*/ 622570 w 768485"/>
                  <a:gd name="connsiteY8" fmla="*/ 729575 h 797668"/>
                  <a:gd name="connsiteX9" fmla="*/ 648527 w 768485"/>
                  <a:gd name="connsiteY9" fmla="*/ 420868 h 797668"/>
                  <a:gd name="connsiteX10" fmla="*/ 498697 w 768485"/>
                  <a:gd name="connsiteY10" fmla="*/ 583572 h 797668"/>
                  <a:gd name="connsiteX11" fmla="*/ 291829 w 768485"/>
                  <a:gd name="connsiteY11" fmla="*/ 505839 h 797668"/>
                  <a:gd name="connsiteX12" fmla="*/ 321012 w 768485"/>
                  <a:gd name="connsiteY12" fmla="*/ 262647 h 797668"/>
                  <a:gd name="connsiteX13" fmla="*/ 155642 w 768485"/>
                  <a:gd name="connsiteY13" fmla="*/ 496111 h 797668"/>
                  <a:gd name="connsiteX14" fmla="*/ 0 w 768485"/>
                  <a:gd name="connsiteY14" fmla="*/ 398834 h 797668"/>
                  <a:gd name="connsiteX0" fmla="*/ 0 w 768485"/>
                  <a:gd name="connsiteY0" fmla="*/ 398834 h 797668"/>
                  <a:gd name="connsiteX1" fmla="*/ 369651 w 768485"/>
                  <a:gd name="connsiteY1" fmla="*/ 0 h 797668"/>
                  <a:gd name="connsiteX2" fmla="*/ 469103 w 768485"/>
                  <a:gd name="connsiteY2" fmla="*/ 29916 h 797668"/>
                  <a:gd name="connsiteX3" fmla="*/ 402146 w 768485"/>
                  <a:gd name="connsiteY3" fmla="*/ 395082 h 797668"/>
                  <a:gd name="connsiteX4" fmla="*/ 515566 w 768485"/>
                  <a:gd name="connsiteY4" fmla="*/ 418290 h 797668"/>
                  <a:gd name="connsiteX5" fmla="*/ 671208 w 768485"/>
                  <a:gd name="connsiteY5" fmla="*/ 144450 h 797668"/>
                  <a:gd name="connsiteX6" fmla="*/ 768485 w 768485"/>
                  <a:gd name="connsiteY6" fmla="*/ 194553 h 797668"/>
                  <a:gd name="connsiteX7" fmla="*/ 758757 w 768485"/>
                  <a:gd name="connsiteY7" fmla="*/ 797668 h 797668"/>
                  <a:gd name="connsiteX8" fmla="*/ 622570 w 768485"/>
                  <a:gd name="connsiteY8" fmla="*/ 729575 h 797668"/>
                  <a:gd name="connsiteX9" fmla="*/ 648527 w 768485"/>
                  <a:gd name="connsiteY9" fmla="*/ 420868 h 797668"/>
                  <a:gd name="connsiteX10" fmla="*/ 498697 w 768485"/>
                  <a:gd name="connsiteY10" fmla="*/ 583572 h 797668"/>
                  <a:gd name="connsiteX11" fmla="*/ 291829 w 768485"/>
                  <a:gd name="connsiteY11" fmla="*/ 505839 h 797668"/>
                  <a:gd name="connsiteX12" fmla="*/ 321012 w 768485"/>
                  <a:gd name="connsiteY12" fmla="*/ 262647 h 797668"/>
                  <a:gd name="connsiteX13" fmla="*/ 155642 w 768485"/>
                  <a:gd name="connsiteY13" fmla="*/ 496111 h 797668"/>
                  <a:gd name="connsiteX14" fmla="*/ 0 w 768485"/>
                  <a:gd name="connsiteY14" fmla="*/ 398834 h 797668"/>
                  <a:gd name="connsiteX0" fmla="*/ 0 w 768485"/>
                  <a:gd name="connsiteY0" fmla="*/ 398834 h 797668"/>
                  <a:gd name="connsiteX1" fmla="*/ 369651 w 768485"/>
                  <a:gd name="connsiteY1" fmla="*/ 0 h 797668"/>
                  <a:gd name="connsiteX2" fmla="*/ 469103 w 768485"/>
                  <a:gd name="connsiteY2" fmla="*/ 29916 h 797668"/>
                  <a:gd name="connsiteX3" fmla="*/ 402146 w 768485"/>
                  <a:gd name="connsiteY3" fmla="*/ 395082 h 797668"/>
                  <a:gd name="connsiteX4" fmla="*/ 515566 w 768485"/>
                  <a:gd name="connsiteY4" fmla="*/ 418290 h 797668"/>
                  <a:gd name="connsiteX5" fmla="*/ 671208 w 768485"/>
                  <a:gd name="connsiteY5" fmla="*/ 144450 h 797668"/>
                  <a:gd name="connsiteX6" fmla="*/ 768485 w 768485"/>
                  <a:gd name="connsiteY6" fmla="*/ 194553 h 797668"/>
                  <a:gd name="connsiteX7" fmla="*/ 758757 w 768485"/>
                  <a:gd name="connsiteY7" fmla="*/ 797668 h 797668"/>
                  <a:gd name="connsiteX8" fmla="*/ 622570 w 768485"/>
                  <a:gd name="connsiteY8" fmla="*/ 729575 h 797668"/>
                  <a:gd name="connsiteX9" fmla="*/ 648527 w 768485"/>
                  <a:gd name="connsiteY9" fmla="*/ 420868 h 797668"/>
                  <a:gd name="connsiteX10" fmla="*/ 498697 w 768485"/>
                  <a:gd name="connsiteY10" fmla="*/ 583572 h 797668"/>
                  <a:gd name="connsiteX11" fmla="*/ 291829 w 768485"/>
                  <a:gd name="connsiteY11" fmla="*/ 505839 h 797668"/>
                  <a:gd name="connsiteX12" fmla="*/ 329664 w 768485"/>
                  <a:gd name="connsiteY12" fmla="*/ 203372 h 797668"/>
                  <a:gd name="connsiteX13" fmla="*/ 155642 w 768485"/>
                  <a:gd name="connsiteY13" fmla="*/ 496111 h 797668"/>
                  <a:gd name="connsiteX14" fmla="*/ 0 w 768485"/>
                  <a:gd name="connsiteY14" fmla="*/ 398834 h 797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68485" h="797668">
                    <a:moveTo>
                      <a:pt x="0" y="398834"/>
                    </a:moveTo>
                    <a:lnTo>
                      <a:pt x="369651" y="0"/>
                    </a:lnTo>
                    <a:lnTo>
                      <a:pt x="469103" y="29916"/>
                    </a:lnTo>
                    <a:lnTo>
                      <a:pt x="402146" y="395082"/>
                    </a:lnTo>
                    <a:lnTo>
                      <a:pt x="515566" y="418290"/>
                    </a:lnTo>
                    <a:lnTo>
                      <a:pt x="671208" y="144450"/>
                    </a:lnTo>
                    <a:lnTo>
                      <a:pt x="768485" y="194553"/>
                    </a:lnTo>
                    <a:lnTo>
                      <a:pt x="758757" y="797668"/>
                    </a:lnTo>
                    <a:lnTo>
                      <a:pt x="622570" y="729575"/>
                    </a:lnTo>
                    <a:lnTo>
                      <a:pt x="648527" y="420868"/>
                    </a:lnTo>
                    <a:lnTo>
                      <a:pt x="498697" y="583572"/>
                    </a:lnTo>
                    <a:lnTo>
                      <a:pt x="291829" y="505839"/>
                    </a:lnTo>
                    <a:lnTo>
                      <a:pt x="329664" y="203372"/>
                    </a:lnTo>
                    <a:lnTo>
                      <a:pt x="155642" y="496111"/>
                    </a:lnTo>
                    <a:lnTo>
                      <a:pt x="0" y="39883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5" name="组合 14"/>
              <p:cNvGrpSpPr/>
              <p:nvPr userDrawn="1"/>
            </p:nvGrpSpPr>
            <p:grpSpPr>
              <a:xfrm>
                <a:off x="7360488" y="4744870"/>
                <a:ext cx="631922" cy="837103"/>
                <a:chOff x="7360488" y="4744870"/>
                <a:chExt cx="631922" cy="837103"/>
              </a:xfrm>
            </p:grpSpPr>
            <p:sp>
              <p:nvSpPr>
                <p:cNvPr id="41" name="矩形 40"/>
                <p:cNvSpPr/>
                <p:nvPr userDrawn="1"/>
              </p:nvSpPr>
              <p:spPr>
                <a:xfrm rot="714335">
                  <a:off x="7360488" y="4744870"/>
                  <a:ext cx="631922" cy="837103"/>
                </a:xfrm>
                <a:custGeom>
                  <a:avLst/>
                  <a:gdLst>
                    <a:gd name="connsiteX0" fmla="*/ 0 w 643691"/>
                    <a:gd name="connsiteY0" fmla="*/ 0 h 894945"/>
                    <a:gd name="connsiteX1" fmla="*/ 643691 w 643691"/>
                    <a:gd name="connsiteY1" fmla="*/ 0 h 894945"/>
                    <a:gd name="connsiteX2" fmla="*/ 643691 w 643691"/>
                    <a:gd name="connsiteY2" fmla="*/ 894945 h 894945"/>
                    <a:gd name="connsiteX3" fmla="*/ 0 w 643691"/>
                    <a:gd name="connsiteY3" fmla="*/ 894945 h 894945"/>
                    <a:gd name="connsiteX4" fmla="*/ 0 w 643691"/>
                    <a:gd name="connsiteY4" fmla="*/ 0 h 894945"/>
                    <a:gd name="connsiteX0" fmla="*/ 0 w 643691"/>
                    <a:gd name="connsiteY0" fmla="*/ 0 h 894945"/>
                    <a:gd name="connsiteX1" fmla="*/ 554527 w 643691"/>
                    <a:gd name="connsiteY1" fmla="*/ 48623 h 894945"/>
                    <a:gd name="connsiteX2" fmla="*/ 643691 w 643691"/>
                    <a:gd name="connsiteY2" fmla="*/ 894945 h 894945"/>
                    <a:gd name="connsiteX3" fmla="*/ 0 w 643691"/>
                    <a:gd name="connsiteY3" fmla="*/ 894945 h 894945"/>
                    <a:gd name="connsiteX4" fmla="*/ 0 w 643691"/>
                    <a:gd name="connsiteY4" fmla="*/ 0 h 894945"/>
                    <a:gd name="connsiteX0" fmla="*/ 0 w 700285"/>
                    <a:gd name="connsiteY0" fmla="*/ 13017 h 846322"/>
                    <a:gd name="connsiteX1" fmla="*/ 611121 w 700285"/>
                    <a:gd name="connsiteY1" fmla="*/ 0 h 846322"/>
                    <a:gd name="connsiteX2" fmla="*/ 700285 w 700285"/>
                    <a:gd name="connsiteY2" fmla="*/ 846322 h 846322"/>
                    <a:gd name="connsiteX3" fmla="*/ 56594 w 700285"/>
                    <a:gd name="connsiteY3" fmla="*/ 846322 h 846322"/>
                    <a:gd name="connsiteX4" fmla="*/ 0 w 700285"/>
                    <a:gd name="connsiteY4" fmla="*/ 13017 h 846322"/>
                    <a:gd name="connsiteX0" fmla="*/ 0 w 700285"/>
                    <a:gd name="connsiteY0" fmla="*/ 13017 h 846322"/>
                    <a:gd name="connsiteX1" fmla="*/ 611121 w 700285"/>
                    <a:gd name="connsiteY1" fmla="*/ 0 h 846322"/>
                    <a:gd name="connsiteX2" fmla="*/ 700285 w 700285"/>
                    <a:gd name="connsiteY2" fmla="*/ 846322 h 846322"/>
                    <a:gd name="connsiteX3" fmla="*/ 65081 w 700285"/>
                    <a:gd name="connsiteY3" fmla="*/ 745117 h 846322"/>
                    <a:gd name="connsiteX4" fmla="*/ 0 w 700285"/>
                    <a:gd name="connsiteY4" fmla="*/ 13017 h 846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0285" h="846322">
                      <a:moveTo>
                        <a:pt x="0" y="13017"/>
                      </a:moveTo>
                      <a:lnTo>
                        <a:pt x="611121" y="0"/>
                      </a:lnTo>
                      <a:lnTo>
                        <a:pt x="700285" y="846322"/>
                      </a:lnTo>
                      <a:lnTo>
                        <a:pt x="65081" y="745117"/>
                      </a:lnTo>
                      <a:lnTo>
                        <a:pt x="0" y="1301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" name="任意多边形 39"/>
                <p:cNvSpPr/>
                <p:nvPr userDrawn="1"/>
              </p:nvSpPr>
              <p:spPr>
                <a:xfrm>
                  <a:off x="7485219" y="4784184"/>
                  <a:ext cx="291830" cy="690664"/>
                </a:xfrm>
                <a:custGeom>
                  <a:avLst/>
                  <a:gdLst>
                    <a:gd name="connsiteX0" fmla="*/ 126460 w 291830"/>
                    <a:gd name="connsiteY0" fmla="*/ 0 h 690664"/>
                    <a:gd name="connsiteX1" fmla="*/ 291830 w 291830"/>
                    <a:gd name="connsiteY1" fmla="*/ 68093 h 690664"/>
                    <a:gd name="connsiteX2" fmla="*/ 145915 w 291830"/>
                    <a:gd name="connsiteY2" fmla="*/ 690664 h 690664"/>
                    <a:gd name="connsiteX3" fmla="*/ 0 w 291830"/>
                    <a:gd name="connsiteY3" fmla="*/ 632298 h 690664"/>
                    <a:gd name="connsiteX4" fmla="*/ 126460 w 291830"/>
                    <a:gd name="connsiteY4" fmla="*/ 0 h 6906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1830" h="690664">
                      <a:moveTo>
                        <a:pt x="126460" y="0"/>
                      </a:moveTo>
                      <a:lnTo>
                        <a:pt x="291830" y="68093"/>
                      </a:lnTo>
                      <a:lnTo>
                        <a:pt x="145915" y="690664"/>
                      </a:lnTo>
                      <a:lnTo>
                        <a:pt x="0" y="632298"/>
                      </a:lnTo>
                      <a:lnTo>
                        <a:pt x="12646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43" name="矩形 42"/>
              <p:cNvSpPr/>
              <p:nvPr userDrawn="1"/>
            </p:nvSpPr>
            <p:spPr>
              <a:xfrm rot="955979">
                <a:off x="7948309" y="4776587"/>
                <a:ext cx="633507" cy="1200329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zh-CN" sz="7200" b="1" cap="none" spc="0" dirty="0" smtClean="0">
                    <a:ln w="0"/>
                    <a:solidFill>
                      <a:schemeClr val="bg1"/>
                    </a:solidFill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</a:rPr>
                  <a:t>S</a:t>
                </a:r>
                <a:endParaRPr lang="zh-CN" altLang="en-US" sz="7200" b="1" cap="none" spc="0" dirty="0">
                  <a:ln w="0"/>
                  <a:solidFill>
                    <a:schemeClr val="bg1"/>
                  </a:solidFill>
                  <a:effectLst/>
                  <a:latin typeface="Cambria Math" panose="02040503050406030204" pitchFamily="18" charset="0"/>
                </a:endParaRPr>
              </a:p>
            </p:txBody>
          </p:sp>
          <p:grpSp>
            <p:nvGrpSpPr>
              <p:cNvPr id="44" name="组合 43"/>
              <p:cNvGrpSpPr/>
              <p:nvPr userDrawn="1"/>
            </p:nvGrpSpPr>
            <p:grpSpPr>
              <a:xfrm rot="1927329">
                <a:off x="8541103" y="5245238"/>
                <a:ext cx="592226" cy="637890"/>
                <a:chOff x="580788" y="243125"/>
                <a:chExt cx="1578752" cy="1460425"/>
              </a:xfrm>
            </p:grpSpPr>
            <p:sp>
              <p:nvSpPr>
                <p:cNvPr id="45" name="椭圆 10"/>
                <p:cNvSpPr/>
                <p:nvPr userDrawn="1"/>
              </p:nvSpPr>
              <p:spPr>
                <a:xfrm>
                  <a:off x="580788" y="243125"/>
                  <a:ext cx="1478416" cy="1460425"/>
                </a:xfrm>
                <a:custGeom>
                  <a:avLst/>
                  <a:gdLst>
                    <a:gd name="connsiteX0" fmla="*/ 0 w 1498060"/>
                    <a:gd name="connsiteY0" fmla="*/ 729575 h 1459149"/>
                    <a:gd name="connsiteX1" fmla="*/ 749030 w 1498060"/>
                    <a:gd name="connsiteY1" fmla="*/ 0 h 1459149"/>
                    <a:gd name="connsiteX2" fmla="*/ 1498060 w 1498060"/>
                    <a:gd name="connsiteY2" fmla="*/ 729575 h 1459149"/>
                    <a:gd name="connsiteX3" fmla="*/ 749030 w 1498060"/>
                    <a:gd name="connsiteY3" fmla="*/ 1459150 h 1459149"/>
                    <a:gd name="connsiteX4" fmla="*/ 0 w 1498060"/>
                    <a:gd name="connsiteY4" fmla="*/ 729575 h 1459149"/>
                    <a:gd name="connsiteX0" fmla="*/ 0 w 1449421"/>
                    <a:gd name="connsiteY0" fmla="*/ 758810 h 1459259"/>
                    <a:gd name="connsiteX1" fmla="*/ 700391 w 1449421"/>
                    <a:gd name="connsiteY1" fmla="*/ 52 h 1459259"/>
                    <a:gd name="connsiteX2" fmla="*/ 1449421 w 1449421"/>
                    <a:gd name="connsiteY2" fmla="*/ 729627 h 1459259"/>
                    <a:gd name="connsiteX3" fmla="*/ 700391 w 1449421"/>
                    <a:gd name="connsiteY3" fmla="*/ 1459202 h 1459259"/>
                    <a:gd name="connsiteX4" fmla="*/ 0 w 1449421"/>
                    <a:gd name="connsiteY4" fmla="*/ 758810 h 1459259"/>
                    <a:gd name="connsiteX0" fmla="*/ 28543 w 1477964"/>
                    <a:gd name="connsiteY0" fmla="*/ 758810 h 1491721"/>
                    <a:gd name="connsiteX1" fmla="*/ 728934 w 1477964"/>
                    <a:gd name="connsiteY1" fmla="*/ 52 h 1491721"/>
                    <a:gd name="connsiteX2" fmla="*/ 1477964 w 1477964"/>
                    <a:gd name="connsiteY2" fmla="*/ 729627 h 1491721"/>
                    <a:gd name="connsiteX3" fmla="*/ 728934 w 1477964"/>
                    <a:gd name="connsiteY3" fmla="*/ 1459202 h 1491721"/>
                    <a:gd name="connsiteX4" fmla="*/ 193913 w 1477964"/>
                    <a:gd name="connsiteY4" fmla="*/ 1303559 h 1491721"/>
                    <a:gd name="connsiteX5" fmla="*/ 28543 w 1477964"/>
                    <a:gd name="connsiteY5" fmla="*/ 758810 h 1491721"/>
                    <a:gd name="connsiteX0" fmla="*/ 28543 w 1529782"/>
                    <a:gd name="connsiteY0" fmla="*/ 758790 h 1460392"/>
                    <a:gd name="connsiteX1" fmla="*/ 728934 w 1529782"/>
                    <a:gd name="connsiteY1" fmla="*/ 32 h 1460392"/>
                    <a:gd name="connsiteX2" fmla="*/ 1477964 w 1529782"/>
                    <a:gd name="connsiteY2" fmla="*/ 729607 h 1460392"/>
                    <a:gd name="connsiteX3" fmla="*/ 1400143 w 1529782"/>
                    <a:gd name="connsiteY3" fmla="*/ 1245173 h 1460392"/>
                    <a:gd name="connsiteX4" fmla="*/ 728934 w 1529782"/>
                    <a:gd name="connsiteY4" fmla="*/ 1459182 h 1460392"/>
                    <a:gd name="connsiteX5" fmla="*/ 193913 w 1529782"/>
                    <a:gd name="connsiteY5" fmla="*/ 1303539 h 1460392"/>
                    <a:gd name="connsiteX6" fmla="*/ 28543 w 1529782"/>
                    <a:gd name="connsiteY6" fmla="*/ 758790 h 1460392"/>
                    <a:gd name="connsiteX0" fmla="*/ 28543 w 1504087"/>
                    <a:gd name="connsiteY0" fmla="*/ 776661 h 1478263"/>
                    <a:gd name="connsiteX1" fmla="*/ 728934 w 1504087"/>
                    <a:gd name="connsiteY1" fmla="*/ 17903 h 1478263"/>
                    <a:gd name="connsiteX2" fmla="*/ 1195862 w 1504087"/>
                    <a:gd name="connsiteY2" fmla="*/ 280550 h 1478263"/>
                    <a:gd name="connsiteX3" fmla="*/ 1477964 w 1504087"/>
                    <a:gd name="connsiteY3" fmla="*/ 747478 h 1478263"/>
                    <a:gd name="connsiteX4" fmla="*/ 1400143 w 1504087"/>
                    <a:gd name="connsiteY4" fmla="*/ 1263044 h 1478263"/>
                    <a:gd name="connsiteX5" fmla="*/ 728934 w 1504087"/>
                    <a:gd name="connsiteY5" fmla="*/ 1477053 h 1478263"/>
                    <a:gd name="connsiteX6" fmla="*/ 193913 w 1504087"/>
                    <a:gd name="connsiteY6" fmla="*/ 1321410 h 1478263"/>
                    <a:gd name="connsiteX7" fmla="*/ 28543 w 1504087"/>
                    <a:gd name="connsiteY7" fmla="*/ 776661 h 1478263"/>
                    <a:gd name="connsiteX0" fmla="*/ 2872 w 1478416"/>
                    <a:gd name="connsiteY0" fmla="*/ 758823 h 1460425"/>
                    <a:gd name="connsiteX1" fmla="*/ 275247 w 1478416"/>
                    <a:gd name="connsiteY1" fmla="*/ 243258 h 1460425"/>
                    <a:gd name="connsiteX2" fmla="*/ 703263 w 1478416"/>
                    <a:gd name="connsiteY2" fmla="*/ 65 h 1460425"/>
                    <a:gd name="connsiteX3" fmla="*/ 1170191 w 1478416"/>
                    <a:gd name="connsiteY3" fmla="*/ 262712 h 1460425"/>
                    <a:gd name="connsiteX4" fmla="*/ 1452293 w 1478416"/>
                    <a:gd name="connsiteY4" fmla="*/ 729640 h 1460425"/>
                    <a:gd name="connsiteX5" fmla="*/ 1374472 w 1478416"/>
                    <a:gd name="connsiteY5" fmla="*/ 1245206 h 1460425"/>
                    <a:gd name="connsiteX6" fmla="*/ 703263 w 1478416"/>
                    <a:gd name="connsiteY6" fmla="*/ 1459215 h 1460425"/>
                    <a:gd name="connsiteX7" fmla="*/ 168242 w 1478416"/>
                    <a:gd name="connsiteY7" fmla="*/ 1303572 h 1460425"/>
                    <a:gd name="connsiteX8" fmla="*/ 2872 w 1478416"/>
                    <a:gd name="connsiteY8" fmla="*/ 758823 h 1460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78416" h="1460425">
                      <a:moveTo>
                        <a:pt x="2872" y="758823"/>
                      </a:moveTo>
                      <a:cubicBezTo>
                        <a:pt x="20706" y="582104"/>
                        <a:pt x="158515" y="369718"/>
                        <a:pt x="275247" y="243258"/>
                      </a:cubicBezTo>
                      <a:cubicBezTo>
                        <a:pt x="391979" y="116798"/>
                        <a:pt x="554106" y="-3177"/>
                        <a:pt x="703263" y="65"/>
                      </a:cubicBezTo>
                      <a:cubicBezTo>
                        <a:pt x="852420" y="3307"/>
                        <a:pt x="1045353" y="141116"/>
                        <a:pt x="1170191" y="262712"/>
                      </a:cubicBezTo>
                      <a:cubicBezTo>
                        <a:pt x="1295029" y="384308"/>
                        <a:pt x="1411761" y="572376"/>
                        <a:pt x="1452293" y="729640"/>
                      </a:cubicBezTo>
                      <a:cubicBezTo>
                        <a:pt x="1492825" y="886904"/>
                        <a:pt x="1499310" y="1123610"/>
                        <a:pt x="1374472" y="1245206"/>
                      </a:cubicBezTo>
                      <a:cubicBezTo>
                        <a:pt x="1249634" y="1366802"/>
                        <a:pt x="904301" y="1449487"/>
                        <a:pt x="703263" y="1459215"/>
                      </a:cubicBezTo>
                      <a:cubicBezTo>
                        <a:pt x="502225" y="1468943"/>
                        <a:pt x="284974" y="1420304"/>
                        <a:pt x="168242" y="1303572"/>
                      </a:cubicBezTo>
                      <a:cubicBezTo>
                        <a:pt x="51510" y="1186840"/>
                        <a:pt x="-14962" y="935542"/>
                        <a:pt x="2872" y="75882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6" name="椭圆 45"/>
                <p:cNvSpPr/>
                <p:nvPr userDrawn="1"/>
              </p:nvSpPr>
              <p:spPr>
                <a:xfrm>
                  <a:off x="948862" y="640450"/>
                  <a:ext cx="742268" cy="665774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7" name="任意多边形 46"/>
                <p:cNvSpPr/>
                <p:nvPr userDrawn="1"/>
              </p:nvSpPr>
              <p:spPr>
                <a:xfrm>
                  <a:off x="1517515" y="544749"/>
                  <a:ext cx="642025" cy="525294"/>
                </a:xfrm>
                <a:custGeom>
                  <a:avLst/>
                  <a:gdLst>
                    <a:gd name="connsiteX0" fmla="*/ 0 w 642025"/>
                    <a:gd name="connsiteY0" fmla="*/ 155642 h 525294"/>
                    <a:gd name="connsiteX1" fmla="*/ 291830 w 642025"/>
                    <a:gd name="connsiteY1" fmla="*/ 0 h 525294"/>
                    <a:gd name="connsiteX2" fmla="*/ 642025 w 642025"/>
                    <a:gd name="connsiteY2" fmla="*/ 321013 h 525294"/>
                    <a:gd name="connsiteX3" fmla="*/ 136187 w 642025"/>
                    <a:gd name="connsiteY3" fmla="*/ 525294 h 525294"/>
                    <a:gd name="connsiteX4" fmla="*/ 0 w 642025"/>
                    <a:gd name="connsiteY4" fmla="*/ 155642 h 5252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2025" h="525294">
                      <a:moveTo>
                        <a:pt x="0" y="155642"/>
                      </a:moveTo>
                      <a:lnTo>
                        <a:pt x="291830" y="0"/>
                      </a:lnTo>
                      <a:lnTo>
                        <a:pt x="642025" y="321013"/>
                      </a:lnTo>
                      <a:lnTo>
                        <a:pt x="136187" y="525294"/>
                      </a:lnTo>
                      <a:lnTo>
                        <a:pt x="0" y="155642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</p:grpSp>
        </p:grpSp>
      </p:grpSp>
      <p:sp>
        <p:nvSpPr>
          <p:cNvPr id="48" name="矩形 47"/>
          <p:cNvSpPr/>
          <p:nvPr userDrawn="1"/>
        </p:nvSpPr>
        <p:spPr>
          <a:xfrm rot="21340493">
            <a:off x="6238397" y="3064645"/>
            <a:ext cx="261135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CRYPTO</a:t>
            </a:r>
            <a:endParaRPr lang="zh-CN" alt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 Math" panose="02040503050406030204" pitchFamily="18" charset="0"/>
            </a:endParaRPr>
          </a:p>
        </p:txBody>
      </p:sp>
      <p:sp>
        <p:nvSpPr>
          <p:cNvPr id="51" name="矩形 50"/>
          <p:cNvSpPr/>
          <p:nvPr userDrawn="1"/>
        </p:nvSpPr>
        <p:spPr>
          <a:xfrm rot="726325">
            <a:off x="8498276" y="3565359"/>
            <a:ext cx="29990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PENTEST</a:t>
            </a:r>
            <a:endParaRPr lang="zh-CN" alt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 Math" panose="02040503050406030204" pitchFamily="18" charset="0"/>
            </a:endParaRPr>
          </a:p>
        </p:txBody>
      </p:sp>
      <p:sp>
        <p:nvSpPr>
          <p:cNvPr id="53" name="任意多边形 52"/>
          <p:cNvSpPr/>
          <p:nvPr userDrawn="1"/>
        </p:nvSpPr>
        <p:spPr>
          <a:xfrm>
            <a:off x="2577830" y="894945"/>
            <a:ext cx="2821021" cy="2334638"/>
          </a:xfrm>
          <a:custGeom>
            <a:avLst/>
            <a:gdLst>
              <a:gd name="connsiteX0" fmla="*/ 29183 w 2821021"/>
              <a:gd name="connsiteY0" fmla="*/ 0 h 2334638"/>
              <a:gd name="connsiteX1" fmla="*/ 1964987 w 2821021"/>
              <a:gd name="connsiteY1" fmla="*/ 1702340 h 2334638"/>
              <a:gd name="connsiteX2" fmla="*/ 2033081 w 2821021"/>
              <a:gd name="connsiteY2" fmla="*/ 1575881 h 2334638"/>
              <a:gd name="connsiteX3" fmla="*/ 2821021 w 2821021"/>
              <a:gd name="connsiteY3" fmla="*/ 2334638 h 2334638"/>
              <a:gd name="connsiteX4" fmla="*/ 2188723 w 2821021"/>
              <a:gd name="connsiteY4" fmla="*/ 2120629 h 2334638"/>
              <a:gd name="connsiteX5" fmla="*/ 0 w 2821021"/>
              <a:gd name="connsiteY5" fmla="*/ 77821 h 2334638"/>
              <a:gd name="connsiteX6" fmla="*/ 29183 w 2821021"/>
              <a:gd name="connsiteY6" fmla="*/ 0 h 2334638"/>
              <a:gd name="connsiteX0" fmla="*/ 29183 w 2821021"/>
              <a:gd name="connsiteY0" fmla="*/ 0 h 2334638"/>
              <a:gd name="connsiteX1" fmla="*/ 1964987 w 2821021"/>
              <a:gd name="connsiteY1" fmla="*/ 1702340 h 2334638"/>
              <a:gd name="connsiteX2" fmla="*/ 2033081 w 2821021"/>
              <a:gd name="connsiteY2" fmla="*/ 1575881 h 2334638"/>
              <a:gd name="connsiteX3" fmla="*/ 2821021 w 2821021"/>
              <a:gd name="connsiteY3" fmla="*/ 2334638 h 2334638"/>
              <a:gd name="connsiteX4" fmla="*/ 2237361 w 2821021"/>
              <a:gd name="connsiteY4" fmla="*/ 2081718 h 2334638"/>
              <a:gd name="connsiteX5" fmla="*/ 0 w 2821021"/>
              <a:gd name="connsiteY5" fmla="*/ 77821 h 2334638"/>
              <a:gd name="connsiteX6" fmla="*/ 29183 w 2821021"/>
              <a:gd name="connsiteY6" fmla="*/ 0 h 2334638"/>
              <a:gd name="connsiteX0" fmla="*/ 29183 w 2821021"/>
              <a:gd name="connsiteY0" fmla="*/ 0 h 2334638"/>
              <a:gd name="connsiteX1" fmla="*/ 1964987 w 2821021"/>
              <a:gd name="connsiteY1" fmla="*/ 1702340 h 2334638"/>
              <a:gd name="connsiteX2" fmla="*/ 2033081 w 2821021"/>
              <a:gd name="connsiteY2" fmla="*/ 1575881 h 2334638"/>
              <a:gd name="connsiteX3" fmla="*/ 2821021 w 2821021"/>
              <a:gd name="connsiteY3" fmla="*/ 2334638 h 2334638"/>
              <a:gd name="connsiteX4" fmla="*/ 2256816 w 2821021"/>
              <a:gd name="connsiteY4" fmla="*/ 2052535 h 2334638"/>
              <a:gd name="connsiteX5" fmla="*/ 0 w 2821021"/>
              <a:gd name="connsiteY5" fmla="*/ 77821 h 2334638"/>
              <a:gd name="connsiteX6" fmla="*/ 29183 w 2821021"/>
              <a:gd name="connsiteY6" fmla="*/ 0 h 233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21021" h="2334638">
                <a:moveTo>
                  <a:pt x="29183" y="0"/>
                </a:moveTo>
                <a:lnTo>
                  <a:pt x="1964987" y="1702340"/>
                </a:lnTo>
                <a:lnTo>
                  <a:pt x="2033081" y="1575881"/>
                </a:lnTo>
                <a:lnTo>
                  <a:pt x="2821021" y="2334638"/>
                </a:lnTo>
                <a:lnTo>
                  <a:pt x="2256816" y="2052535"/>
                </a:lnTo>
                <a:lnTo>
                  <a:pt x="0" y="77821"/>
                </a:lnTo>
                <a:lnTo>
                  <a:pt x="29183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10523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BB1BC9-25B5-4F38-800C-B0AF917E3E2A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CB5EA9-D98F-483F-BD02-34E01E5F64C6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12" name="组合 11"/>
          <p:cNvGrpSpPr/>
          <p:nvPr userDrawn="1"/>
        </p:nvGrpSpPr>
        <p:grpSpPr>
          <a:xfrm>
            <a:off x="2527540" y="146649"/>
            <a:ext cx="6547449" cy="5907776"/>
            <a:chOff x="2527540" y="146649"/>
            <a:chExt cx="6547449" cy="5907776"/>
          </a:xfrm>
        </p:grpSpPr>
        <p:sp>
          <p:nvSpPr>
            <p:cNvPr id="6" name="五角星 5"/>
            <p:cNvSpPr/>
            <p:nvPr userDrawn="1"/>
          </p:nvSpPr>
          <p:spPr>
            <a:xfrm rot="233368">
              <a:off x="2527540" y="146649"/>
              <a:ext cx="6547449" cy="5907776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五角星 6"/>
            <p:cNvSpPr/>
            <p:nvPr userDrawn="1"/>
          </p:nvSpPr>
          <p:spPr>
            <a:xfrm rot="233368">
              <a:off x="4240958" y="1802849"/>
              <a:ext cx="3120611" cy="2815733"/>
            </a:xfrm>
            <a:prstGeom prst="star5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五角星 7"/>
            <p:cNvSpPr/>
            <p:nvPr userDrawn="1"/>
          </p:nvSpPr>
          <p:spPr>
            <a:xfrm rot="233368">
              <a:off x="4585420" y="2181867"/>
              <a:ext cx="2421722" cy="2185124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五角星 8"/>
            <p:cNvSpPr/>
            <p:nvPr userDrawn="1"/>
          </p:nvSpPr>
          <p:spPr>
            <a:xfrm rot="233368">
              <a:off x="4747603" y="2328205"/>
              <a:ext cx="2097355" cy="1892447"/>
            </a:xfrm>
            <a:prstGeom prst="star5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五角星 9"/>
            <p:cNvSpPr/>
            <p:nvPr userDrawn="1"/>
          </p:nvSpPr>
          <p:spPr>
            <a:xfrm rot="233368">
              <a:off x="5057346" y="2607687"/>
              <a:ext cx="1477867" cy="1333482"/>
            </a:xfrm>
            <a:prstGeom prst="star5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五角星 10"/>
            <p:cNvSpPr/>
            <p:nvPr userDrawn="1"/>
          </p:nvSpPr>
          <p:spPr>
            <a:xfrm rot="233368">
              <a:off x="5260234" y="2811424"/>
              <a:ext cx="1072089" cy="967348"/>
            </a:xfrm>
            <a:prstGeom prst="star5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" name="组合 39"/>
          <p:cNvGrpSpPr/>
          <p:nvPr userDrawn="1"/>
        </p:nvGrpSpPr>
        <p:grpSpPr>
          <a:xfrm>
            <a:off x="1714224" y="5019042"/>
            <a:ext cx="1876267" cy="1293975"/>
            <a:chOff x="1118229" y="993984"/>
            <a:chExt cx="1876267" cy="1293975"/>
          </a:xfrm>
        </p:grpSpPr>
        <p:sp>
          <p:nvSpPr>
            <p:cNvPr id="14" name="任意多边形 13"/>
            <p:cNvSpPr/>
            <p:nvPr userDrawn="1"/>
          </p:nvSpPr>
          <p:spPr>
            <a:xfrm rot="19478400">
              <a:off x="1118229" y="1354104"/>
              <a:ext cx="749030" cy="933855"/>
            </a:xfrm>
            <a:custGeom>
              <a:avLst/>
              <a:gdLst>
                <a:gd name="connsiteX0" fmla="*/ 126460 w 749030"/>
                <a:gd name="connsiteY0" fmla="*/ 29183 h 933855"/>
                <a:gd name="connsiteX1" fmla="*/ 184826 w 749030"/>
                <a:gd name="connsiteY1" fmla="*/ 593387 h 933855"/>
                <a:gd name="connsiteX2" fmla="*/ 350196 w 749030"/>
                <a:gd name="connsiteY2" fmla="*/ 126459 h 933855"/>
                <a:gd name="connsiteX3" fmla="*/ 466928 w 749030"/>
                <a:gd name="connsiteY3" fmla="*/ 155642 h 933855"/>
                <a:gd name="connsiteX4" fmla="*/ 466928 w 749030"/>
                <a:gd name="connsiteY4" fmla="*/ 758757 h 933855"/>
                <a:gd name="connsiteX5" fmla="*/ 593388 w 749030"/>
                <a:gd name="connsiteY5" fmla="*/ 252919 h 933855"/>
                <a:gd name="connsiteX6" fmla="*/ 749030 w 749030"/>
                <a:gd name="connsiteY6" fmla="*/ 321012 h 933855"/>
                <a:gd name="connsiteX7" fmla="*/ 525294 w 749030"/>
                <a:gd name="connsiteY7" fmla="*/ 933855 h 933855"/>
                <a:gd name="connsiteX8" fmla="*/ 350196 w 749030"/>
                <a:gd name="connsiteY8" fmla="*/ 807395 h 933855"/>
                <a:gd name="connsiteX9" fmla="*/ 369652 w 749030"/>
                <a:gd name="connsiteY9" fmla="*/ 369651 h 933855"/>
                <a:gd name="connsiteX10" fmla="*/ 214009 w 749030"/>
                <a:gd name="connsiteY10" fmla="*/ 787940 h 933855"/>
                <a:gd name="connsiteX11" fmla="*/ 77822 w 749030"/>
                <a:gd name="connsiteY11" fmla="*/ 710119 h 933855"/>
                <a:gd name="connsiteX12" fmla="*/ 0 w 749030"/>
                <a:gd name="connsiteY12" fmla="*/ 0 h 933855"/>
                <a:gd name="connsiteX13" fmla="*/ 126460 w 749030"/>
                <a:gd name="connsiteY13" fmla="*/ 29183 h 933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030" h="933855">
                  <a:moveTo>
                    <a:pt x="126460" y="29183"/>
                  </a:moveTo>
                  <a:lnTo>
                    <a:pt x="184826" y="593387"/>
                  </a:lnTo>
                  <a:lnTo>
                    <a:pt x="350196" y="126459"/>
                  </a:lnTo>
                  <a:lnTo>
                    <a:pt x="466928" y="155642"/>
                  </a:lnTo>
                  <a:lnTo>
                    <a:pt x="466928" y="758757"/>
                  </a:lnTo>
                  <a:lnTo>
                    <a:pt x="593388" y="252919"/>
                  </a:lnTo>
                  <a:lnTo>
                    <a:pt x="749030" y="321012"/>
                  </a:lnTo>
                  <a:lnTo>
                    <a:pt x="525294" y="933855"/>
                  </a:lnTo>
                  <a:lnTo>
                    <a:pt x="350196" y="807395"/>
                  </a:lnTo>
                  <a:lnTo>
                    <a:pt x="369652" y="369651"/>
                  </a:lnTo>
                  <a:lnTo>
                    <a:pt x="214009" y="787940"/>
                  </a:lnTo>
                  <a:lnTo>
                    <a:pt x="77822" y="710119"/>
                  </a:lnTo>
                  <a:lnTo>
                    <a:pt x="0" y="0"/>
                  </a:lnTo>
                  <a:lnTo>
                    <a:pt x="126460" y="2918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37" name="组合 36"/>
            <p:cNvGrpSpPr/>
            <p:nvPr userDrawn="1"/>
          </p:nvGrpSpPr>
          <p:grpSpPr>
            <a:xfrm>
              <a:off x="1834054" y="1316779"/>
              <a:ext cx="580701" cy="805808"/>
              <a:chOff x="1834054" y="1316779"/>
              <a:chExt cx="580701" cy="805808"/>
            </a:xfrm>
          </p:grpSpPr>
          <p:sp>
            <p:nvSpPr>
              <p:cNvPr id="17" name="矩形 19"/>
              <p:cNvSpPr/>
              <p:nvPr userDrawn="1"/>
            </p:nvSpPr>
            <p:spPr>
              <a:xfrm rot="20612159">
                <a:off x="1834054" y="1316779"/>
                <a:ext cx="580701" cy="805808"/>
              </a:xfrm>
              <a:custGeom>
                <a:avLst/>
                <a:gdLst>
                  <a:gd name="connsiteX0" fmla="*/ 0 w 634617"/>
                  <a:gd name="connsiteY0" fmla="*/ 0 h 927301"/>
                  <a:gd name="connsiteX1" fmla="*/ 634617 w 634617"/>
                  <a:gd name="connsiteY1" fmla="*/ 0 h 927301"/>
                  <a:gd name="connsiteX2" fmla="*/ 634617 w 634617"/>
                  <a:gd name="connsiteY2" fmla="*/ 927301 h 927301"/>
                  <a:gd name="connsiteX3" fmla="*/ 0 w 634617"/>
                  <a:gd name="connsiteY3" fmla="*/ 927301 h 927301"/>
                  <a:gd name="connsiteX4" fmla="*/ 0 w 634617"/>
                  <a:gd name="connsiteY4" fmla="*/ 0 h 927301"/>
                  <a:gd name="connsiteX0" fmla="*/ 43361 w 677978"/>
                  <a:gd name="connsiteY0" fmla="*/ 0 h 927301"/>
                  <a:gd name="connsiteX1" fmla="*/ 677978 w 677978"/>
                  <a:gd name="connsiteY1" fmla="*/ 0 h 927301"/>
                  <a:gd name="connsiteX2" fmla="*/ 677978 w 677978"/>
                  <a:gd name="connsiteY2" fmla="*/ 927301 h 927301"/>
                  <a:gd name="connsiteX3" fmla="*/ 0 w 677978"/>
                  <a:gd name="connsiteY3" fmla="*/ 890735 h 927301"/>
                  <a:gd name="connsiteX4" fmla="*/ 43361 w 677978"/>
                  <a:gd name="connsiteY4" fmla="*/ 0 h 927301"/>
                  <a:gd name="connsiteX0" fmla="*/ 43361 w 677978"/>
                  <a:gd name="connsiteY0" fmla="*/ 0 h 927301"/>
                  <a:gd name="connsiteX1" fmla="*/ 663217 w 677978"/>
                  <a:gd name="connsiteY1" fmla="*/ 77027 h 927301"/>
                  <a:gd name="connsiteX2" fmla="*/ 677978 w 677978"/>
                  <a:gd name="connsiteY2" fmla="*/ 927301 h 927301"/>
                  <a:gd name="connsiteX3" fmla="*/ 0 w 677978"/>
                  <a:gd name="connsiteY3" fmla="*/ 890735 h 927301"/>
                  <a:gd name="connsiteX4" fmla="*/ 43361 w 677978"/>
                  <a:gd name="connsiteY4" fmla="*/ 0 h 927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77978" h="927301">
                    <a:moveTo>
                      <a:pt x="43361" y="0"/>
                    </a:moveTo>
                    <a:lnTo>
                      <a:pt x="663217" y="77027"/>
                    </a:lnTo>
                    <a:lnTo>
                      <a:pt x="677978" y="927301"/>
                    </a:lnTo>
                    <a:lnTo>
                      <a:pt x="0" y="890735"/>
                    </a:lnTo>
                    <a:lnTo>
                      <a:pt x="43361" y="0"/>
                    </a:ln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任意多边形 17"/>
              <p:cNvSpPr/>
              <p:nvPr userDrawn="1"/>
            </p:nvSpPr>
            <p:spPr>
              <a:xfrm rot="19478400">
                <a:off x="1902639" y="1341555"/>
                <a:ext cx="491585" cy="722155"/>
              </a:xfrm>
              <a:custGeom>
                <a:avLst/>
                <a:gdLst>
                  <a:gd name="connsiteX0" fmla="*/ 252920 w 778213"/>
                  <a:gd name="connsiteY0" fmla="*/ 0 h 1050587"/>
                  <a:gd name="connsiteX1" fmla="*/ 778213 w 778213"/>
                  <a:gd name="connsiteY1" fmla="*/ 252919 h 1050587"/>
                  <a:gd name="connsiteX2" fmla="*/ 739303 w 778213"/>
                  <a:gd name="connsiteY2" fmla="*/ 359923 h 1050587"/>
                  <a:gd name="connsiteX3" fmla="*/ 291830 w 778213"/>
                  <a:gd name="connsiteY3" fmla="*/ 155642 h 1050587"/>
                  <a:gd name="connsiteX4" fmla="*/ 252920 w 778213"/>
                  <a:gd name="connsiteY4" fmla="*/ 321012 h 1050587"/>
                  <a:gd name="connsiteX5" fmla="*/ 622571 w 778213"/>
                  <a:gd name="connsiteY5" fmla="*/ 457200 h 1050587"/>
                  <a:gd name="connsiteX6" fmla="*/ 564205 w 778213"/>
                  <a:gd name="connsiteY6" fmla="*/ 612842 h 1050587"/>
                  <a:gd name="connsiteX7" fmla="*/ 223737 w 778213"/>
                  <a:gd name="connsiteY7" fmla="*/ 476655 h 1050587"/>
                  <a:gd name="connsiteX8" fmla="*/ 184826 w 778213"/>
                  <a:gd name="connsiteY8" fmla="*/ 700391 h 1050587"/>
                  <a:gd name="connsiteX9" fmla="*/ 651754 w 778213"/>
                  <a:gd name="connsiteY9" fmla="*/ 856034 h 1050587"/>
                  <a:gd name="connsiteX10" fmla="*/ 564205 w 778213"/>
                  <a:gd name="connsiteY10" fmla="*/ 1050587 h 1050587"/>
                  <a:gd name="connsiteX11" fmla="*/ 0 w 778213"/>
                  <a:gd name="connsiteY11" fmla="*/ 787940 h 1050587"/>
                  <a:gd name="connsiteX12" fmla="*/ 252920 w 778213"/>
                  <a:gd name="connsiteY12" fmla="*/ 0 h 1050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78213" h="1050587">
                    <a:moveTo>
                      <a:pt x="252920" y="0"/>
                    </a:moveTo>
                    <a:lnTo>
                      <a:pt x="778213" y="252919"/>
                    </a:lnTo>
                    <a:lnTo>
                      <a:pt x="739303" y="359923"/>
                    </a:lnTo>
                    <a:lnTo>
                      <a:pt x="291830" y="155642"/>
                    </a:lnTo>
                    <a:lnTo>
                      <a:pt x="252920" y="321012"/>
                    </a:lnTo>
                    <a:lnTo>
                      <a:pt x="622571" y="457200"/>
                    </a:lnTo>
                    <a:lnTo>
                      <a:pt x="564205" y="612842"/>
                    </a:lnTo>
                    <a:lnTo>
                      <a:pt x="223737" y="476655"/>
                    </a:lnTo>
                    <a:lnTo>
                      <a:pt x="184826" y="700391"/>
                    </a:lnTo>
                    <a:lnTo>
                      <a:pt x="651754" y="856034"/>
                    </a:lnTo>
                    <a:lnTo>
                      <a:pt x="564205" y="1050587"/>
                    </a:lnTo>
                    <a:lnTo>
                      <a:pt x="0" y="787940"/>
                    </a:lnTo>
                    <a:lnTo>
                      <a:pt x="25292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" name="矩形 15"/>
            <p:cNvSpPr/>
            <p:nvPr userDrawn="1"/>
          </p:nvSpPr>
          <p:spPr>
            <a:xfrm rot="20736213">
              <a:off x="2373868" y="993984"/>
              <a:ext cx="620628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zh-CN" sz="7200" b="1" cap="none" spc="0" dirty="0" smtClean="0">
                  <a:ln w="22225">
                    <a:solidFill>
                      <a:schemeClr val="bg1"/>
                    </a:solidFill>
                    <a:prstDash val="solid"/>
                  </a:ln>
                  <a:solidFill>
                    <a:schemeClr val="bg2">
                      <a:lumMod val="90000"/>
                    </a:schemeClr>
                  </a:solidFill>
                  <a:effectLst/>
                  <a:latin typeface="Cambria Math" panose="02040503050406030204" pitchFamily="18" charset="0"/>
                  <a:ea typeface="Cambria Math" panose="02040503050406030204" pitchFamily="18" charset="0"/>
                </a:rPr>
                <a:t>B</a:t>
              </a:r>
              <a:endParaRPr lang="zh-CN" altLang="en-US" sz="5400" b="0" cap="none" spc="0" dirty="0">
                <a:ln w="22225">
                  <a:solidFill>
                    <a:schemeClr val="bg1"/>
                  </a:solidFill>
                  <a:prstDash val="solid"/>
                </a:ln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 Math" panose="02040503050406030204" pitchFamily="18" charset="0"/>
              </a:endParaRPr>
            </a:p>
          </p:txBody>
        </p:sp>
      </p:grpSp>
      <p:grpSp>
        <p:nvGrpSpPr>
          <p:cNvPr id="39" name="组合 38"/>
          <p:cNvGrpSpPr/>
          <p:nvPr userDrawn="1"/>
        </p:nvGrpSpPr>
        <p:grpSpPr>
          <a:xfrm>
            <a:off x="963822" y="826376"/>
            <a:ext cx="2023439" cy="1446550"/>
            <a:chOff x="1651735" y="4572960"/>
            <a:chExt cx="2023439" cy="1446550"/>
          </a:xfrm>
        </p:grpSpPr>
        <p:grpSp>
          <p:nvGrpSpPr>
            <p:cNvPr id="38" name="组合 37"/>
            <p:cNvGrpSpPr/>
            <p:nvPr userDrawn="1"/>
          </p:nvGrpSpPr>
          <p:grpSpPr>
            <a:xfrm>
              <a:off x="2425971" y="4903102"/>
              <a:ext cx="679484" cy="836933"/>
              <a:chOff x="2425971" y="4903102"/>
              <a:chExt cx="679484" cy="836933"/>
            </a:xfrm>
          </p:grpSpPr>
          <p:sp>
            <p:nvSpPr>
              <p:cNvPr id="23" name="矩形 19"/>
              <p:cNvSpPr/>
              <p:nvPr userDrawn="1"/>
            </p:nvSpPr>
            <p:spPr>
              <a:xfrm rot="21269237">
                <a:off x="2425971" y="4903102"/>
                <a:ext cx="678056" cy="836933"/>
              </a:xfrm>
              <a:custGeom>
                <a:avLst/>
                <a:gdLst>
                  <a:gd name="connsiteX0" fmla="*/ 0 w 634617"/>
                  <a:gd name="connsiteY0" fmla="*/ 0 h 927301"/>
                  <a:gd name="connsiteX1" fmla="*/ 634617 w 634617"/>
                  <a:gd name="connsiteY1" fmla="*/ 0 h 927301"/>
                  <a:gd name="connsiteX2" fmla="*/ 634617 w 634617"/>
                  <a:gd name="connsiteY2" fmla="*/ 927301 h 927301"/>
                  <a:gd name="connsiteX3" fmla="*/ 0 w 634617"/>
                  <a:gd name="connsiteY3" fmla="*/ 927301 h 927301"/>
                  <a:gd name="connsiteX4" fmla="*/ 0 w 634617"/>
                  <a:gd name="connsiteY4" fmla="*/ 0 h 927301"/>
                  <a:gd name="connsiteX0" fmla="*/ 43361 w 677978"/>
                  <a:gd name="connsiteY0" fmla="*/ 0 h 927301"/>
                  <a:gd name="connsiteX1" fmla="*/ 677978 w 677978"/>
                  <a:gd name="connsiteY1" fmla="*/ 0 h 927301"/>
                  <a:gd name="connsiteX2" fmla="*/ 677978 w 677978"/>
                  <a:gd name="connsiteY2" fmla="*/ 927301 h 927301"/>
                  <a:gd name="connsiteX3" fmla="*/ 0 w 677978"/>
                  <a:gd name="connsiteY3" fmla="*/ 890735 h 927301"/>
                  <a:gd name="connsiteX4" fmla="*/ 43361 w 677978"/>
                  <a:gd name="connsiteY4" fmla="*/ 0 h 927301"/>
                  <a:gd name="connsiteX0" fmla="*/ 43361 w 677978"/>
                  <a:gd name="connsiteY0" fmla="*/ 0 h 927301"/>
                  <a:gd name="connsiteX1" fmla="*/ 663217 w 677978"/>
                  <a:gd name="connsiteY1" fmla="*/ 77027 h 927301"/>
                  <a:gd name="connsiteX2" fmla="*/ 677978 w 677978"/>
                  <a:gd name="connsiteY2" fmla="*/ 927301 h 927301"/>
                  <a:gd name="connsiteX3" fmla="*/ 0 w 677978"/>
                  <a:gd name="connsiteY3" fmla="*/ 890735 h 927301"/>
                  <a:gd name="connsiteX4" fmla="*/ 43361 w 677978"/>
                  <a:gd name="connsiteY4" fmla="*/ 0 h 927301"/>
                  <a:gd name="connsiteX0" fmla="*/ 7303 w 641920"/>
                  <a:gd name="connsiteY0" fmla="*/ 0 h 927301"/>
                  <a:gd name="connsiteX1" fmla="*/ 627159 w 641920"/>
                  <a:gd name="connsiteY1" fmla="*/ 77027 h 927301"/>
                  <a:gd name="connsiteX2" fmla="*/ 641920 w 641920"/>
                  <a:gd name="connsiteY2" fmla="*/ 927301 h 927301"/>
                  <a:gd name="connsiteX3" fmla="*/ 0 w 641920"/>
                  <a:gd name="connsiteY3" fmla="*/ 846070 h 927301"/>
                  <a:gd name="connsiteX4" fmla="*/ 7303 w 641920"/>
                  <a:gd name="connsiteY4" fmla="*/ 0 h 927301"/>
                  <a:gd name="connsiteX0" fmla="*/ 63 w 705390"/>
                  <a:gd name="connsiteY0" fmla="*/ 0 h 963119"/>
                  <a:gd name="connsiteX1" fmla="*/ 690629 w 705390"/>
                  <a:gd name="connsiteY1" fmla="*/ 112845 h 963119"/>
                  <a:gd name="connsiteX2" fmla="*/ 705390 w 705390"/>
                  <a:gd name="connsiteY2" fmla="*/ 963119 h 963119"/>
                  <a:gd name="connsiteX3" fmla="*/ 63470 w 705390"/>
                  <a:gd name="connsiteY3" fmla="*/ 881888 h 963119"/>
                  <a:gd name="connsiteX4" fmla="*/ 63 w 705390"/>
                  <a:gd name="connsiteY4" fmla="*/ 0 h 963119"/>
                  <a:gd name="connsiteX0" fmla="*/ 63 w 791641"/>
                  <a:gd name="connsiteY0" fmla="*/ 0 h 963119"/>
                  <a:gd name="connsiteX1" fmla="*/ 791642 w 791641"/>
                  <a:gd name="connsiteY1" fmla="*/ 164014 h 963119"/>
                  <a:gd name="connsiteX2" fmla="*/ 705390 w 791641"/>
                  <a:gd name="connsiteY2" fmla="*/ 963119 h 963119"/>
                  <a:gd name="connsiteX3" fmla="*/ 63470 w 791641"/>
                  <a:gd name="connsiteY3" fmla="*/ 881888 h 963119"/>
                  <a:gd name="connsiteX4" fmla="*/ 63 w 791641"/>
                  <a:gd name="connsiteY4" fmla="*/ 0 h 963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91641" h="963119">
                    <a:moveTo>
                      <a:pt x="63" y="0"/>
                    </a:moveTo>
                    <a:lnTo>
                      <a:pt x="791642" y="164014"/>
                    </a:lnTo>
                    <a:lnTo>
                      <a:pt x="705390" y="963119"/>
                    </a:lnTo>
                    <a:lnTo>
                      <a:pt x="63470" y="881888"/>
                    </a:lnTo>
                    <a:cubicBezTo>
                      <a:pt x="65904" y="599865"/>
                      <a:pt x="-2371" y="282023"/>
                      <a:pt x="63" y="0"/>
                    </a:cubicBezTo>
                    <a:close/>
                  </a:path>
                </a:pathLst>
              </a:custGeom>
              <a:solidFill>
                <a:srgbClr val="FC9E0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任意多边形 23"/>
              <p:cNvSpPr/>
              <p:nvPr userDrawn="1"/>
            </p:nvSpPr>
            <p:spPr>
              <a:xfrm rot="20827850">
                <a:off x="2500156" y="5026029"/>
                <a:ext cx="605299" cy="696591"/>
              </a:xfrm>
              <a:custGeom>
                <a:avLst/>
                <a:gdLst>
                  <a:gd name="connsiteX0" fmla="*/ 126460 w 749030"/>
                  <a:gd name="connsiteY0" fmla="*/ 29183 h 933855"/>
                  <a:gd name="connsiteX1" fmla="*/ 184826 w 749030"/>
                  <a:gd name="connsiteY1" fmla="*/ 593387 h 933855"/>
                  <a:gd name="connsiteX2" fmla="*/ 350196 w 749030"/>
                  <a:gd name="connsiteY2" fmla="*/ 126459 h 933855"/>
                  <a:gd name="connsiteX3" fmla="*/ 466928 w 749030"/>
                  <a:gd name="connsiteY3" fmla="*/ 155642 h 933855"/>
                  <a:gd name="connsiteX4" fmla="*/ 466928 w 749030"/>
                  <a:gd name="connsiteY4" fmla="*/ 758757 h 933855"/>
                  <a:gd name="connsiteX5" fmla="*/ 593388 w 749030"/>
                  <a:gd name="connsiteY5" fmla="*/ 252919 h 933855"/>
                  <a:gd name="connsiteX6" fmla="*/ 749030 w 749030"/>
                  <a:gd name="connsiteY6" fmla="*/ 321012 h 933855"/>
                  <a:gd name="connsiteX7" fmla="*/ 525294 w 749030"/>
                  <a:gd name="connsiteY7" fmla="*/ 933855 h 933855"/>
                  <a:gd name="connsiteX8" fmla="*/ 350196 w 749030"/>
                  <a:gd name="connsiteY8" fmla="*/ 807395 h 933855"/>
                  <a:gd name="connsiteX9" fmla="*/ 369652 w 749030"/>
                  <a:gd name="connsiteY9" fmla="*/ 369651 h 933855"/>
                  <a:gd name="connsiteX10" fmla="*/ 214009 w 749030"/>
                  <a:gd name="connsiteY10" fmla="*/ 787940 h 933855"/>
                  <a:gd name="connsiteX11" fmla="*/ 77822 w 749030"/>
                  <a:gd name="connsiteY11" fmla="*/ 710119 h 933855"/>
                  <a:gd name="connsiteX12" fmla="*/ 0 w 749030"/>
                  <a:gd name="connsiteY12" fmla="*/ 0 h 933855"/>
                  <a:gd name="connsiteX13" fmla="*/ 126460 w 749030"/>
                  <a:gd name="connsiteY13" fmla="*/ 29183 h 933855"/>
                  <a:gd name="connsiteX0" fmla="*/ 214586 w 749030"/>
                  <a:gd name="connsiteY0" fmla="*/ 89878 h 933855"/>
                  <a:gd name="connsiteX1" fmla="*/ 184826 w 749030"/>
                  <a:gd name="connsiteY1" fmla="*/ 593387 h 933855"/>
                  <a:gd name="connsiteX2" fmla="*/ 350196 w 749030"/>
                  <a:gd name="connsiteY2" fmla="*/ 126459 h 933855"/>
                  <a:gd name="connsiteX3" fmla="*/ 466928 w 749030"/>
                  <a:gd name="connsiteY3" fmla="*/ 155642 h 933855"/>
                  <a:gd name="connsiteX4" fmla="*/ 466928 w 749030"/>
                  <a:gd name="connsiteY4" fmla="*/ 758757 h 933855"/>
                  <a:gd name="connsiteX5" fmla="*/ 593388 w 749030"/>
                  <a:gd name="connsiteY5" fmla="*/ 252919 h 933855"/>
                  <a:gd name="connsiteX6" fmla="*/ 749030 w 749030"/>
                  <a:gd name="connsiteY6" fmla="*/ 321012 h 933855"/>
                  <a:gd name="connsiteX7" fmla="*/ 525294 w 749030"/>
                  <a:gd name="connsiteY7" fmla="*/ 933855 h 933855"/>
                  <a:gd name="connsiteX8" fmla="*/ 350196 w 749030"/>
                  <a:gd name="connsiteY8" fmla="*/ 807395 h 933855"/>
                  <a:gd name="connsiteX9" fmla="*/ 369652 w 749030"/>
                  <a:gd name="connsiteY9" fmla="*/ 369651 h 933855"/>
                  <a:gd name="connsiteX10" fmla="*/ 214009 w 749030"/>
                  <a:gd name="connsiteY10" fmla="*/ 787940 h 933855"/>
                  <a:gd name="connsiteX11" fmla="*/ 77822 w 749030"/>
                  <a:gd name="connsiteY11" fmla="*/ 710119 h 933855"/>
                  <a:gd name="connsiteX12" fmla="*/ 0 w 749030"/>
                  <a:gd name="connsiteY12" fmla="*/ 0 h 933855"/>
                  <a:gd name="connsiteX13" fmla="*/ 214586 w 749030"/>
                  <a:gd name="connsiteY13" fmla="*/ 89878 h 933855"/>
                  <a:gd name="connsiteX0" fmla="*/ 164554 w 698998"/>
                  <a:gd name="connsiteY0" fmla="*/ 8175 h 852152"/>
                  <a:gd name="connsiteX1" fmla="*/ 134794 w 698998"/>
                  <a:gd name="connsiteY1" fmla="*/ 511684 h 852152"/>
                  <a:gd name="connsiteX2" fmla="*/ 300164 w 698998"/>
                  <a:gd name="connsiteY2" fmla="*/ 44756 h 852152"/>
                  <a:gd name="connsiteX3" fmla="*/ 416896 w 698998"/>
                  <a:gd name="connsiteY3" fmla="*/ 73939 h 852152"/>
                  <a:gd name="connsiteX4" fmla="*/ 416896 w 698998"/>
                  <a:gd name="connsiteY4" fmla="*/ 677054 h 852152"/>
                  <a:gd name="connsiteX5" fmla="*/ 543356 w 698998"/>
                  <a:gd name="connsiteY5" fmla="*/ 171216 h 852152"/>
                  <a:gd name="connsiteX6" fmla="*/ 698998 w 698998"/>
                  <a:gd name="connsiteY6" fmla="*/ 239309 h 852152"/>
                  <a:gd name="connsiteX7" fmla="*/ 475262 w 698998"/>
                  <a:gd name="connsiteY7" fmla="*/ 852152 h 852152"/>
                  <a:gd name="connsiteX8" fmla="*/ 300164 w 698998"/>
                  <a:gd name="connsiteY8" fmla="*/ 725692 h 852152"/>
                  <a:gd name="connsiteX9" fmla="*/ 319620 w 698998"/>
                  <a:gd name="connsiteY9" fmla="*/ 287948 h 852152"/>
                  <a:gd name="connsiteX10" fmla="*/ 163977 w 698998"/>
                  <a:gd name="connsiteY10" fmla="*/ 706237 h 852152"/>
                  <a:gd name="connsiteX11" fmla="*/ 27790 w 698998"/>
                  <a:gd name="connsiteY11" fmla="*/ 628416 h 852152"/>
                  <a:gd name="connsiteX12" fmla="*/ 0 w 698998"/>
                  <a:gd name="connsiteY12" fmla="*/ 0 h 852152"/>
                  <a:gd name="connsiteX13" fmla="*/ 164554 w 698998"/>
                  <a:gd name="connsiteY13" fmla="*/ 8175 h 852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98998" h="852152">
                    <a:moveTo>
                      <a:pt x="164554" y="8175"/>
                    </a:moveTo>
                    <a:lnTo>
                      <a:pt x="134794" y="511684"/>
                    </a:lnTo>
                    <a:lnTo>
                      <a:pt x="300164" y="44756"/>
                    </a:lnTo>
                    <a:lnTo>
                      <a:pt x="416896" y="73939"/>
                    </a:lnTo>
                    <a:lnTo>
                      <a:pt x="416896" y="677054"/>
                    </a:lnTo>
                    <a:lnTo>
                      <a:pt x="543356" y="171216"/>
                    </a:lnTo>
                    <a:lnTo>
                      <a:pt x="698998" y="239309"/>
                    </a:lnTo>
                    <a:lnTo>
                      <a:pt x="475262" y="852152"/>
                    </a:lnTo>
                    <a:lnTo>
                      <a:pt x="300164" y="725692"/>
                    </a:lnTo>
                    <a:lnTo>
                      <a:pt x="319620" y="287948"/>
                    </a:lnTo>
                    <a:lnTo>
                      <a:pt x="163977" y="706237"/>
                    </a:lnTo>
                    <a:lnTo>
                      <a:pt x="27790" y="628416"/>
                    </a:lnTo>
                    <a:lnTo>
                      <a:pt x="0" y="0"/>
                    </a:lnTo>
                    <a:lnTo>
                      <a:pt x="164554" y="8175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1" name="矩形 20"/>
            <p:cNvSpPr/>
            <p:nvPr userDrawn="1"/>
          </p:nvSpPr>
          <p:spPr>
            <a:xfrm rot="21578093">
              <a:off x="3188290" y="4824394"/>
              <a:ext cx="486884" cy="1107996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zh-CN" sz="6600" b="1" cap="none" spc="50" dirty="0" smtClean="0">
                  <a:ln w="9525" cmpd="sng">
                    <a:solidFill>
                      <a:schemeClr val="bg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  <a:latin typeface="Cambria Math" panose="02040503050406030204" pitchFamily="18" charset="0"/>
                  <a:ea typeface="Cambria Math" panose="02040503050406030204" pitchFamily="18" charset="0"/>
                </a:rPr>
                <a:t>N</a:t>
              </a:r>
              <a:endParaRPr lang="zh-CN" altLang="en-US" sz="4800" b="1" cap="none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ambria Math" panose="02040503050406030204" pitchFamily="18" charset="0"/>
              </a:endParaRPr>
            </a:p>
          </p:txBody>
        </p:sp>
        <p:sp>
          <p:nvSpPr>
            <p:cNvPr id="22" name="矩形 21"/>
            <p:cNvSpPr/>
            <p:nvPr userDrawn="1"/>
          </p:nvSpPr>
          <p:spPr>
            <a:xfrm rot="21348325">
              <a:off x="1651735" y="4572960"/>
              <a:ext cx="825867" cy="144655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sz="8800" b="0" cap="none" spc="0" dirty="0" smtClean="0">
                  <a:ln w="0"/>
                  <a:solidFill>
                    <a:schemeClr val="bg1"/>
                  </a:solidFill>
                  <a:effectLst/>
                  <a:latin typeface="Cambria Math" panose="02040503050406030204" pitchFamily="18" charset="0"/>
                  <a:ea typeface="Cambria Math" panose="02040503050406030204" pitchFamily="18" charset="0"/>
                </a:rPr>
                <a:t>P</a:t>
              </a:r>
              <a:endParaRPr lang="zh-CN" altLang="en-US" sz="8800" b="0" cap="none" spc="0" dirty="0">
                <a:ln w="0"/>
                <a:solidFill>
                  <a:schemeClr val="bg1"/>
                </a:solidFill>
                <a:effectLst/>
                <a:latin typeface="Cambria Math" panose="02040503050406030204" pitchFamily="18" charset="0"/>
              </a:endParaRPr>
            </a:p>
          </p:txBody>
        </p:sp>
      </p:grpSp>
      <p:sp>
        <p:nvSpPr>
          <p:cNvPr id="25" name="矩形 24"/>
          <p:cNvSpPr/>
          <p:nvPr userDrawn="1"/>
        </p:nvSpPr>
        <p:spPr>
          <a:xfrm rot="325023">
            <a:off x="6203727" y="-3632"/>
            <a:ext cx="3275256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8000" b="0" cap="none" spc="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R</a:t>
            </a:r>
            <a:r>
              <a:rPr lang="en-US" altLang="zh-CN" sz="5400" b="0" cap="none" spc="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EVER</a:t>
            </a:r>
            <a:r>
              <a:rPr lang="en-US" altLang="zh-CN" sz="6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B0F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S</a:t>
            </a:r>
            <a:r>
              <a:rPr lang="en-US" altLang="zh-CN" sz="5400" b="0" cap="none" spc="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E</a:t>
            </a:r>
            <a:endParaRPr lang="zh-CN" alt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 Math" panose="02040503050406030204" pitchFamily="18" charset="0"/>
            </a:endParaRPr>
          </a:p>
        </p:txBody>
      </p:sp>
      <p:grpSp>
        <p:nvGrpSpPr>
          <p:cNvPr id="42" name="组合 41"/>
          <p:cNvGrpSpPr/>
          <p:nvPr userDrawn="1"/>
        </p:nvGrpSpPr>
        <p:grpSpPr>
          <a:xfrm>
            <a:off x="7480986" y="5046565"/>
            <a:ext cx="2484037" cy="1200329"/>
            <a:chOff x="7480986" y="5046565"/>
            <a:chExt cx="2484037" cy="1200329"/>
          </a:xfrm>
        </p:grpSpPr>
        <p:sp>
          <p:nvSpPr>
            <p:cNvPr id="27" name="任意多边形 26"/>
            <p:cNvSpPr/>
            <p:nvPr userDrawn="1"/>
          </p:nvSpPr>
          <p:spPr>
            <a:xfrm rot="19986705">
              <a:off x="7480986" y="5412492"/>
              <a:ext cx="580125" cy="813293"/>
            </a:xfrm>
            <a:custGeom>
              <a:avLst/>
              <a:gdLst>
                <a:gd name="connsiteX0" fmla="*/ 0 w 768485"/>
                <a:gd name="connsiteY0" fmla="*/ 398834 h 797668"/>
                <a:gd name="connsiteX1" fmla="*/ 369651 w 768485"/>
                <a:gd name="connsiteY1" fmla="*/ 0 h 797668"/>
                <a:gd name="connsiteX2" fmla="*/ 447472 w 768485"/>
                <a:gd name="connsiteY2" fmla="*/ 19456 h 797668"/>
                <a:gd name="connsiteX3" fmla="*/ 428017 w 768485"/>
                <a:gd name="connsiteY3" fmla="*/ 398834 h 797668"/>
                <a:gd name="connsiteX4" fmla="*/ 515566 w 768485"/>
                <a:gd name="connsiteY4" fmla="*/ 418290 h 797668"/>
                <a:gd name="connsiteX5" fmla="*/ 671208 w 768485"/>
                <a:gd name="connsiteY5" fmla="*/ 165371 h 797668"/>
                <a:gd name="connsiteX6" fmla="*/ 768485 w 768485"/>
                <a:gd name="connsiteY6" fmla="*/ 194553 h 797668"/>
                <a:gd name="connsiteX7" fmla="*/ 758757 w 768485"/>
                <a:gd name="connsiteY7" fmla="*/ 797668 h 797668"/>
                <a:gd name="connsiteX8" fmla="*/ 622570 w 768485"/>
                <a:gd name="connsiteY8" fmla="*/ 729575 h 797668"/>
                <a:gd name="connsiteX9" fmla="*/ 622570 w 768485"/>
                <a:gd name="connsiteY9" fmla="*/ 476656 h 797668"/>
                <a:gd name="connsiteX10" fmla="*/ 496110 w 768485"/>
                <a:gd name="connsiteY10" fmla="*/ 651753 h 797668"/>
                <a:gd name="connsiteX11" fmla="*/ 291829 w 768485"/>
                <a:gd name="connsiteY11" fmla="*/ 505839 h 797668"/>
                <a:gd name="connsiteX12" fmla="*/ 321012 w 768485"/>
                <a:gd name="connsiteY12" fmla="*/ 262647 h 797668"/>
                <a:gd name="connsiteX13" fmla="*/ 155642 w 768485"/>
                <a:gd name="connsiteY13" fmla="*/ 496111 h 797668"/>
                <a:gd name="connsiteX14" fmla="*/ 0 w 768485"/>
                <a:gd name="connsiteY14" fmla="*/ 398834 h 797668"/>
                <a:gd name="connsiteX0" fmla="*/ 0 w 768485"/>
                <a:gd name="connsiteY0" fmla="*/ 398834 h 797668"/>
                <a:gd name="connsiteX1" fmla="*/ 369651 w 768485"/>
                <a:gd name="connsiteY1" fmla="*/ 0 h 797668"/>
                <a:gd name="connsiteX2" fmla="*/ 447472 w 768485"/>
                <a:gd name="connsiteY2" fmla="*/ 19456 h 797668"/>
                <a:gd name="connsiteX3" fmla="*/ 428017 w 768485"/>
                <a:gd name="connsiteY3" fmla="*/ 398834 h 797668"/>
                <a:gd name="connsiteX4" fmla="*/ 515566 w 768485"/>
                <a:gd name="connsiteY4" fmla="*/ 418290 h 797668"/>
                <a:gd name="connsiteX5" fmla="*/ 671208 w 768485"/>
                <a:gd name="connsiteY5" fmla="*/ 165371 h 797668"/>
                <a:gd name="connsiteX6" fmla="*/ 768485 w 768485"/>
                <a:gd name="connsiteY6" fmla="*/ 194553 h 797668"/>
                <a:gd name="connsiteX7" fmla="*/ 758757 w 768485"/>
                <a:gd name="connsiteY7" fmla="*/ 797668 h 797668"/>
                <a:gd name="connsiteX8" fmla="*/ 622570 w 768485"/>
                <a:gd name="connsiteY8" fmla="*/ 729575 h 797668"/>
                <a:gd name="connsiteX9" fmla="*/ 622570 w 768485"/>
                <a:gd name="connsiteY9" fmla="*/ 476656 h 797668"/>
                <a:gd name="connsiteX10" fmla="*/ 498697 w 768485"/>
                <a:gd name="connsiteY10" fmla="*/ 621734 h 797668"/>
                <a:gd name="connsiteX11" fmla="*/ 291829 w 768485"/>
                <a:gd name="connsiteY11" fmla="*/ 505839 h 797668"/>
                <a:gd name="connsiteX12" fmla="*/ 321012 w 768485"/>
                <a:gd name="connsiteY12" fmla="*/ 262647 h 797668"/>
                <a:gd name="connsiteX13" fmla="*/ 155642 w 768485"/>
                <a:gd name="connsiteY13" fmla="*/ 496111 h 797668"/>
                <a:gd name="connsiteX14" fmla="*/ 0 w 768485"/>
                <a:gd name="connsiteY14" fmla="*/ 398834 h 797668"/>
                <a:gd name="connsiteX0" fmla="*/ 0 w 768485"/>
                <a:gd name="connsiteY0" fmla="*/ 398834 h 797668"/>
                <a:gd name="connsiteX1" fmla="*/ 369651 w 768485"/>
                <a:gd name="connsiteY1" fmla="*/ 0 h 797668"/>
                <a:gd name="connsiteX2" fmla="*/ 447472 w 768485"/>
                <a:gd name="connsiteY2" fmla="*/ 19456 h 797668"/>
                <a:gd name="connsiteX3" fmla="*/ 402146 w 768485"/>
                <a:gd name="connsiteY3" fmla="*/ 395082 h 797668"/>
                <a:gd name="connsiteX4" fmla="*/ 515566 w 768485"/>
                <a:gd name="connsiteY4" fmla="*/ 418290 h 797668"/>
                <a:gd name="connsiteX5" fmla="*/ 671208 w 768485"/>
                <a:gd name="connsiteY5" fmla="*/ 165371 h 797668"/>
                <a:gd name="connsiteX6" fmla="*/ 768485 w 768485"/>
                <a:gd name="connsiteY6" fmla="*/ 194553 h 797668"/>
                <a:gd name="connsiteX7" fmla="*/ 758757 w 768485"/>
                <a:gd name="connsiteY7" fmla="*/ 797668 h 797668"/>
                <a:gd name="connsiteX8" fmla="*/ 622570 w 768485"/>
                <a:gd name="connsiteY8" fmla="*/ 729575 h 797668"/>
                <a:gd name="connsiteX9" fmla="*/ 622570 w 768485"/>
                <a:gd name="connsiteY9" fmla="*/ 476656 h 797668"/>
                <a:gd name="connsiteX10" fmla="*/ 498697 w 768485"/>
                <a:gd name="connsiteY10" fmla="*/ 621734 h 797668"/>
                <a:gd name="connsiteX11" fmla="*/ 291829 w 768485"/>
                <a:gd name="connsiteY11" fmla="*/ 505839 h 797668"/>
                <a:gd name="connsiteX12" fmla="*/ 321012 w 768485"/>
                <a:gd name="connsiteY12" fmla="*/ 262647 h 797668"/>
                <a:gd name="connsiteX13" fmla="*/ 155642 w 768485"/>
                <a:gd name="connsiteY13" fmla="*/ 496111 h 797668"/>
                <a:gd name="connsiteX14" fmla="*/ 0 w 768485"/>
                <a:gd name="connsiteY14" fmla="*/ 398834 h 797668"/>
                <a:gd name="connsiteX0" fmla="*/ 0 w 768485"/>
                <a:gd name="connsiteY0" fmla="*/ 398834 h 797668"/>
                <a:gd name="connsiteX1" fmla="*/ 369651 w 768485"/>
                <a:gd name="connsiteY1" fmla="*/ 0 h 797668"/>
                <a:gd name="connsiteX2" fmla="*/ 447472 w 768485"/>
                <a:gd name="connsiteY2" fmla="*/ 19456 h 797668"/>
                <a:gd name="connsiteX3" fmla="*/ 402146 w 768485"/>
                <a:gd name="connsiteY3" fmla="*/ 395082 h 797668"/>
                <a:gd name="connsiteX4" fmla="*/ 515566 w 768485"/>
                <a:gd name="connsiteY4" fmla="*/ 418290 h 797668"/>
                <a:gd name="connsiteX5" fmla="*/ 671208 w 768485"/>
                <a:gd name="connsiteY5" fmla="*/ 165371 h 797668"/>
                <a:gd name="connsiteX6" fmla="*/ 768485 w 768485"/>
                <a:gd name="connsiteY6" fmla="*/ 194553 h 797668"/>
                <a:gd name="connsiteX7" fmla="*/ 758757 w 768485"/>
                <a:gd name="connsiteY7" fmla="*/ 797668 h 797668"/>
                <a:gd name="connsiteX8" fmla="*/ 622570 w 768485"/>
                <a:gd name="connsiteY8" fmla="*/ 729575 h 797668"/>
                <a:gd name="connsiteX9" fmla="*/ 622570 w 768485"/>
                <a:gd name="connsiteY9" fmla="*/ 476656 h 797668"/>
                <a:gd name="connsiteX10" fmla="*/ 498697 w 768485"/>
                <a:gd name="connsiteY10" fmla="*/ 583572 h 797668"/>
                <a:gd name="connsiteX11" fmla="*/ 291829 w 768485"/>
                <a:gd name="connsiteY11" fmla="*/ 505839 h 797668"/>
                <a:gd name="connsiteX12" fmla="*/ 321012 w 768485"/>
                <a:gd name="connsiteY12" fmla="*/ 262647 h 797668"/>
                <a:gd name="connsiteX13" fmla="*/ 155642 w 768485"/>
                <a:gd name="connsiteY13" fmla="*/ 496111 h 797668"/>
                <a:gd name="connsiteX14" fmla="*/ 0 w 768485"/>
                <a:gd name="connsiteY14" fmla="*/ 398834 h 797668"/>
                <a:gd name="connsiteX0" fmla="*/ 0 w 768485"/>
                <a:gd name="connsiteY0" fmla="*/ 398834 h 797668"/>
                <a:gd name="connsiteX1" fmla="*/ 369651 w 768485"/>
                <a:gd name="connsiteY1" fmla="*/ 0 h 797668"/>
                <a:gd name="connsiteX2" fmla="*/ 447472 w 768485"/>
                <a:gd name="connsiteY2" fmla="*/ 19456 h 797668"/>
                <a:gd name="connsiteX3" fmla="*/ 402146 w 768485"/>
                <a:gd name="connsiteY3" fmla="*/ 395082 h 797668"/>
                <a:gd name="connsiteX4" fmla="*/ 515566 w 768485"/>
                <a:gd name="connsiteY4" fmla="*/ 418290 h 797668"/>
                <a:gd name="connsiteX5" fmla="*/ 671208 w 768485"/>
                <a:gd name="connsiteY5" fmla="*/ 165371 h 797668"/>
                <a:gd name="connsiteX6" fmla="*/ 768485 w 768485"/>
                <a:gd name="connsiteY6" fmla="*/ 194553 h 797668"/>
                <a:gd name="connsiteX7" fmla="*/ 758757 w 768485"/>
                <a:gd name="connsiteY7" fmla="*/ 797668 h 797668"/>
                <a:gd name="connsiteX8" fmla="*/ 622570 w 768485"/>
                <a:gd name="connsiteY8" fmla="*/ 729575 h 797668"/>
                <a:gd name="connsiteX9" fmla="*/ 670158 w 768485"/>
                <a:gd name="connsiteY9" fmla="*/ 379027 h 797668"/>
                <a:gd name="connsiteX10" fmla="*/ 498697 w 768485"/>
                <a:gd name="connsiteY10" fmla="*/ 583572 h 797668"/>
                <a:gd name="connsiteX11" fmla="*/ 291829 w 768485"/>
                <a:gd name="connsiteY11" fmla="*/ 505839 h 797668"/>
                <a:gd name="connsiteX12" fmla="*/ 321012 w 768485"/>
                <a:gd name="connsiteY12" fmla="*/ 262647 h 797668"/>
                <a:gd name="connsiteX13" fmla="*/ 155642 w 768485"/>
                <a:gd name="connsiteY13" fmla="*/ 496111 h 797668"/>
                <a:gd name="connsiteX14" fmla="*/ 0 w 768485"/>
                <a:gd name="connsiteY14" fmla="*/ 398834 h 797668"/>
                <a:gd name="connsiteX0" fmla="*/ 0 w 768485"/>
                <a:gd name="connsiteY0" fmla="*/ 398834 h 797668"/>
                <a:gd name="connsiteX1" fmla="*/ 369651 w 768485"/>
                <a:gd name="connsiteY1" fmla="*/ 0 h 797668"/>
                <a:gd name="connsiteX2" fmla="*/ 447472 w 768485"/>
                <a:gd name="connsiteY2" fmla="*/ 19456 h 797668"/>
                <a:gd name="connsiteX3" fmla="*/ 402146 w 768485"/>
                <a:gd name="connsiteY3" fmla="*/ 395082 h 797668"/>
                <a:gd name="connsiteX4" fmla="*/ 515566 w 768485"/>
                <a:gd name="connsiteY4" fmla="*/ 418290 h 797668"/>
                <a:gd name="connsiteX5" fmla="*/ 671208 w 768485"/>
                <a:gd name="connsiteY5" fmla="*/ 165371 h 797668"/>
                <a:gd name="connsiteX6" fmla="*/ 768485 w 768485"/>
                <a:gd name="connsiteY6" fmla="*/ 194553 h 797668"/>
                <a:gd name="connsiteX7" fmla="*/ 758757 w 768485"/>
                <a:gd name="connsiteY7" fmla="*/ 797668 h 797668"/>
                <a:gd name="connsiteX8" fmla="*/ 622570 w 768485"/>
                <a:gd name="connsiteY8" fmla="*/ 729575 h 797668"/>
                <a:gd name="connsiteX9" fmla="*/ 648527 w 768485"/>
                <a:gd name="connsiteY9" fmla="*/ 420868 h 797668"/>
                <a:gd name="connsiteX10" fmla="*/ 498697 w 768485"/>
                <a:gd name="connsiteY10" fmla="*/ 583572 h 797668"/>
                <a:gd name="connsiteX11" fmla="*/ 291829 w 768485"/>
                <a:gd name="connsiteY11" fmla="*/ 505839 h 797668"/>
                <a:gd name="connsiteX12" fmla="*/ 321012 w 768485"/>
                <a:gd name="connsiteY12" fmla="*/ 262647 h 797668"/>
                <a:gd name="connsiteX13" fmla="*/ 155642 w 768485"/>
                <a:gd name="connsiteY13" fmla="*/ 496111 h 797668"/>
                <a:gd name="connsiteX14" fmla="*/ 0 w 768485"/>
                <a:gd name="connsiteY14" fmla="*/ 398834 h 797668"/>
                <a:gd name="connsiteX0" fmla="*/ 0 w 768485"/>
                <a:gd name="connsiteY0" fmla="*/ 398834 h 797668"/>
                <a:gd name="connsiteX1" fmla="*/ 369651 w 768485"/>
                <a:gd name="connsiteY1" fmla="*/ 0 h 797668"/>
                <a:gd name="connsiteX2" fmla="*/ 469103 w 768485"/>
                <a:gd name="connsiteY2" fmla="*/ 29916 h 797668"/>
                <a:gd name="connsiteX3" fmla="*/ 402146 w 768485"/>
                <a:gd name="connsiteY3" fmla="*/ 395082 h 797668"/>
                <a:gd name="connsiteX4" fmla="*/ 515566 w 768485"/>
                <a:gd name="connsiteY4" fmla="*/ 418290 h 797668"/>
                <a:gd name="connsiteX5" fmla="*/ 671208 w 768485"/>
                <a:gd name="connsiteY5" fmla="*/ 165371 h 797668"/>
                <a:gd name="connsiteX6" fmla="*/ 768485 w 768485"/>
                <a:gd name="connsiteY6" fmla="*/ 194553 h 797668"/>
                <a:gd name="connsiteX7" fmla="*/ 758757 w 768485"/>
                <a:gd name="connsiteY7" fmla="*/ 797668 h 797668"/>
                <a:gd name="connsiteX8" fmla="*/ 622570 w 768485"/>
                <a:gd name="connsiteY8" fmla="*/ 729575 h 797668"/>
                <a:gd name="connsiteX9" fmla="*/ 648527 w 768485"/>
                <a:gd name="connsiteY9" fmla="*/ 420868 h 797668"/>
                <a:gd name="connsiteX10" fmla="*/ 498697 w 768485"/>
                <a:gd name="connsiteY10" fmla="*/ 583572 h 797668"/>
                <a:gd name="connsiteX11" fmla="*/ 291829 w 768485"/>
                <a:gd name="connsiteY11" fmla="*/ 505839 h 797668"/>
                <a:gd name="connsiteX12" fmla="*/ 321012 w 768485"/>
                <a:gd name="connsiteY12" fmla="*/ 262647 h 797668"/>
                <a:gd name="connsiteX13" fmla="*/ 155642 w 768485"/>
                <a:gd name="connsiteY13" fmla="*/ 496111 h 797668"/>
                <a:gd name="connsiteX14" fmla="*/ 0 w 768485"/>
                <a:gd name="connsiteY14" fmla="*/ 398834 h 797668"/>
                <a:gd name="connsiteX0" fmla="*/ 0 w 768485"/>
                <a:gd name="connsiteY0" fmla="*/ 398834 h 797668"/>
                <a:gd name="connsiteX1" fmla="*/ 369651 w 768485"/>
                <a:gd name="connsiteY1" fmla="*/ 0 h 797668"/>
                <a:gd name="connsiteX2" fmla="*/ 469103 w 768485"/>
                <a:gd name="connsiteY2" fmla="*/ 29916 h 797668"/>
                <a:gd name="connsiteX3" fmla="*/ 402146 w 768485"/>
                <a:gd name="connsiteY3" fmla="*/ 395082 h 797668"/>
                <a:gd name="connsiteX4" fmla="*/ 515566 w 768485"/>
                <a:gd name="connsiteY4" fmla="*/ 418290 h 797668"/>
                <a:gd name="connsiteX5" fmla="*/ 671208 w 768485"/>
                <a:gd name="connsiteY5" fmla="*/ 144450 h 797668"/>
                <a:gd name="connsiteX6" fmla="*/ 768485 w 768485"/>
                <a:gd name="connsiteY6" fmla="*/ 194553 h 797668"/>
                <a:gd name="connsiteX7" fmla="*/ 758757 w 768485"/>
                <a:gd name="connsiteY7" fmla="*/ 797668 h 797668"/>
                <a:gd name="connsiteX8" fmla="*/ 622570 w 768485"/>
                <a:gd name="connsiteY8" fmla="*/ 729575 h 797668"/>
                <a:gd name="connsiteX9" fmla="*/ 648527 w 768485"/>
                <a:gd name="connsiteY9" fmla="*/ 420868 h 797668"/>
                <a:gd name="connsiteX10" fmla="*/ 498697 w 768485"/>
                <a:gd name="connsiteY10" fmla="*/ 583572 h 797668"/>
                <a:gd name="connsiteX11" fmla="*/ 291829 w 768485"/>
                <a:gd name="connsiteY11" fmla="*/ 505839 h 797668"/>
                <a:gd name="connsiteX12" fmla="*/ 321012 w 768485"/>
                <a:gd name="connsiteY12" fmla="*/ 262647 h 797668"/>
                <a:gd name="connsiteX13" fmla="*/ 155642 w 768485"/>
                <a:gd name="connsiteY13" fmla="*/ 496111 h 797668"/>
                <a:gd name="connsiteX14" fmla="*/ 0 w 768485"/>
                <a:gd name="connsiteY14" fmla="*/ 398834 h 797668"/>
                <a:gd name="connsiteX0" fmla="*/ 0 w 768485"/>
                <a:gd name="connsiteY0" fmla="*/ 398834 h 797668"/>
                <a:gd name="connsiteX1" fmla="*/ 369651 w 768485"/>
                <a:gd name="connsiteY1" fmla="*/ 0 h 797668"/>
                <a:gd name="connsiteX2" fmla="*/ 469103 w 768485"/>
                <a:gd name="connsiteY2" fmla="*/ 29916 h 797668"/>
                <a:gd name="connsiteX3" fmla="*/ 402146 w 768485"/>
                <a:gd name="connsiteY3" fmla="*/ 395082 h 797668"/>
                <a:gd name="connsiteX4" fmla="*/ 515566 w 768485"/>
                <a:gd name="connsiteY4" fmla="*/ 418290 h 797668"/>
                <a:gd name="connsiteX5" fmla="*/ 671208 w 768485"/>
                <a:gd name="connsiteY5" fmla="*/ 144450 h 797668"/>
                <a:gd name="connsiteX6" fmla="*/ 768485 w 768485"/>
                <a:gd name="connsiteY6" fmla="*/ 194553 h 797668"/>
                <a:gd name="connsiteX7" fmla="*/ 758757 w 768485"/>
                <a:gd name="connsiteY7" fmla="*/ 797668 h 797668"/>
                <a:gd name="connsiteX8" fmla="*/ 622570 w 768485"/>
                <a:gd name="connsiteY8" fmla="*/ 729575 h 797668"/>
                <a:gd name="connsiteX9" fmla="*/ 648527 w 768485"/>
                <a:gd name="connsiteY9" fmla="*/ 420868 h 797668"/>
                <a:gd name="connsiteX10" fmla="*/ 498697 w 768485"/>
                <a:gd name="connsiteY10" fmla="*/ 583572 h 797668"/>
                <a:gd name="connsiteX11" fmla="*/ 291829 w 768485"/>
                <a:gd name="connsiteY11" fmla="*/ 505839 h 797668"/>
                <a:gd name="connsiteX12" fmla="*/ 329664 w 768485"/>
                <a:gd name="connsiteY12" fmla="*/ 203372 h 797668"/>
                <a:gd name="connsiteX13" fmla="*/ 155642 w 768485"/>
                <a:gd name="connsiteY13" fmla="*/ 496111 h 797668"/>
                <a:gd name="connsiteX14" fmla="*/ 0 w 768485"/>
                <a:gd name="connsiteY14" fmla="*/ 398834 h 797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8485" h="797668">
                  <a:moveTo>
                    <a:pt x="0" y="398834"/>
                  </a:moveTo>
                  <a:lnTo>
                    <a:pt x="369651" y="0"/>
                  </a:lnTo>
                  <a:lnTo>
                    <a:pt x="469103" y="29916"/>
                  </a:lnTo>
                  <a:lnTo>
                    <a:pt x="402146" y="395082"/>
                  </a:lnTo>
                  <a:lnTo>
                    <a:pt x="515566" y="418290"/>
                  </a:lnTo>
                  <a:lnTo>
                    <a:pt x="671208" y="144450"/>
                  </a:lnTo>
                  <a:lnTo>
                    <a:pt x="768485" y="194553"/>
                  </a:lnTo>
                  <a:lnTo>
                    <a:pt x="758757" y="797668"/>
                  </a:lnTo>
                  <a:lnTo>
                    <a:pt x="622570" y="729575"/>
                  </a:lnTo>
                  <a:lnTo>
                    <a:pt x="648527" y="420868"/>
                  </a:lnTo>
                  <a:lnTo>
                    <a:pt x="498697" y="583572"/>
                  </a:lnTo>
                  <a:lnTo>
                    <a:pt x="291829" y="505839"/>
                  </a:lnTo>
                  <a:lnTo>
                    <a:pt x="329664" y="203372"/>
                  </a:lnTo>
                  <a:lnTo>
                    <a:pt x="155642" y="496111"/>
                  </a:lnTo>
                  <a:lnTo>
                    <a:pt x="0" y="3988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41" name="组合 40"/>
            <p:cNvGrpSpPr/>
            <p:nvPr userDrawn="1"/>
          </p:nvGrpSpPr>
          <p:grpSpPr>
            <a:xfrm>
              <a:off x="8136427" y="5304112"/>
              <a:ext cx="631922" cy="837103"/>
              <a:chOff x="8136427" y="5304112"/>
              <a:chExt cx="631922" cy="837103"/>
            </a:xfrm>
          </p:grpSpPr>
          <p:sp>
            <p:nvSpPr>
              <p:cNvPr id="34" name="矩形 40"/>
              <p:cNvSpPr/>
              <p:nvPr userDrawn="1"/>
            </p:nvSpPr>
            <p:spPr>
              <a:xfrm rot="20701040">
                <a:off x="8136427" y="5304112"/>
                <a:ext cx="631922" cy="837103"/>
              </a:xfrm>
              <a:custGeom>
                <a:avLst/>
                <a:gdLst>
                  <a:gd name="connsiteX0" fmla="*/ 0 w 643691"/>
                  <a:gd name="connsiteY0" fmla="*/ 0 h 894945"/>
                  <a:gd name="connsiteX1" fmla="*/ 643691 w 643691"/>
                  <a:gd name="connsiteY1" fmla="*/ 0 h 894945"/>
                  <a:gd name="connsiteX2" fmla="*/ 643691 w 643691"/>
                  <a:gd name="connsiteY2" fmla="*/ 894945 h 894945"/>
                  <a:gd name="connsiteX3" fmla="*/ 0 w 643691"/>
                  <a:gd name="connsiteY3" fmla="*/ 894945 h 894945"/>
                  <a:gd name="connsiteX4" fmla="*/ 0 w 643691"/>
                  <a:gd name="connsiteY4" fmla="*/ 0 h 894945"/>
                  <a:gd name="connsiteX0" fmla="*/ 0 w 643691"/>
                  <a:gd name="connsiteY0" fmla="*/ 0 h 894945"/>
                  <a:gd name="connsiteX1" fmla="*/ 554527 w 643691"/>
                  <a:gd name="connsiteY1" fmla="*/ 48623 h 894945"/>
                  <a:gd name="connsiteX2" fmla="*/ 643691 w 643691"/>
                  <a:gd name="connsiteY2" fmla="*/ 894945 h 894945"/>
                  <a:gd name="connsiteX3" fmla="*/ 0 w 643691"/>
                  <a:gd name="connsiteY3" fmla="*/ 894945 h 894945"/>
                  <a:gd name="connsiteX4" fmla="*/ 0 w 643691"/>
                  <a:gd name="connsiteY4" fmla="*/ 0 h 894945"/>
                  <a:gd name="connsiteX0" fmla="*/ 0 w 700285"/>
                  <a:gd name="connsiteY0" fmla="*/ 13017 h 846322"/>
                  <a:gd name="connsiteX1" fmla="*/ 611121 w 700285"/>
                  <a:gd name="connsiteY1" fmla="*/ 0 h 846322"/>
                  <a:gd name="connsiteX2" fmla="*/ 700285 w 700285"/>
                  <a:gd name="connsiteY2" fmla="*/ 846322 h 846322"/>
                  <a:gd name="connsiteX3" fmla="*/ 56594 w 700285"/>
                  <a:gd name="connsiteY3" fmla="*/ 846322 h 846322"/>
                  <a:gd name="connsiteX4" fmla="*/ 0 w 700285"/>
                  <a:gd name="connsiteY4" fmla="*/ 13017 h 846322"/>
                  <a:gd name="connsiteX0" fmla="*/ 0 w 700285"/>
                  <a:gd name="connsiteY0" fmla="*/ 13017 h 846322"/>
                  <a:gd name="connsiteX1" fmla="*/ 611121 w 700285"/>
                  <a:gd name="connsiteY1" fmla="*/ 0 h 846322"/>
                  <a:gd name="connsiteX2" fmla="*/ 700285 w 700285"/>
                  <a:gd name="connsiteY2" fmla="*/ 846322 h 846322"/>
                  <a:gd name="connsiteX3" fmla="*/ 65081 w 700285"/>
                  <a:gd name="connsiteY3" fmla="*/ 745117 h 846322"/>
                  <a:gd name="connsiteX4" fmla="*/ 0 w 700285"/>
                  <a:gd name="connsiteY4" fmla="*/ 13017 h 8463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0285" h="846322">
                    <a:moveTo>
                      <a:pt x="0" y="13017"/>
                    </a:moveTo>
                    <a:lnTo>
                      <a:pt x="611121" y="0"/>
                    </a:lnTo>
                    <a:lnTo>
                      <a:pt x="700285" y="846322"/>
                    </a:lnTo>
                    <a:lnTo>
                      <a:pt x="65081" y="745117"/>
                    </a:lnTo>
                    <a:lnTo>
                      <a:pt x="0" y="13017"/>
                    </a:lnTo>
                    <a:close/>
                  </a:path>
                </a:pathLst>
              </a:cu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任意多边形 34"/>
              <p:cNvSpPr/>
              <p:nvPr userDrawn="1"/>
            </p:nvSpPr>
            <p:spPr>
              <a:xfrm rot="19986705">
                <a:off x="8250723" y="5367585"/>
                <a:ext cx="291830" cy="690664"/>
              </a:xfrm>
              <a:custGeom>
                <a:avLst/>
                <a:gdLst>
                  <a:gd name="connsiteX0" fmla="*/ 126460 w 291830"/>
                  <a:gd name="connsiteY0" fmla="*/ 0 h 690664"/>
                  <a:gd name="connsiteX1" fmla="*/ 291830 w 291830"/>
                  <a:gd name="connsiteY1" fmla="*/ 68093 h 690664"/>
                  <a:gd name="connsiteX2" fmla="*/ 145915 w 291830"/>
                  <a:gd name="connsiteY2" fmla="*/ 690664 h 690664"/>
                  <a:gd name="connsiteX3" fmla="*/ 0 w 291830"/>
                  <a:gd name="connsiteY3" fmla="*/ 632298 h 690664"/>
                  <a:gd name="connsiteX4" fmla="*/ 126460 w 291830"/>
                  <a:gd name="connsiteY4" fmla="*/ 0 h 690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1830" h="690664">
                    <a:moveTo>
                      <a:pt x="126460" y="0"/>
                    </a:moveTo>
                    <a:lnTo>
                      <a:pt x="291830" y="68093"/>
                    </a:lnTo>
                    <a:lnTo>
                      <a:pt x="145915" y="690664"/>
                    </a:lnTo>
                    <a:lnTo>
                      <a:pt x="0" y="632298"/>
                    </a:lnTo>
                    <a:lnTo>
                      <a:pt x="12646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9" name="矩形 28"/>
            <p:cNvSpPr/>
            <p:nvPr userDrawn="1"/>
          </p:nvSpPr>
          <p:spPr>
            <a:xfrm rot="20942684">
              <a:off x="8757093" y="5046565"/>
              <a:ext cx="633507" cy="120032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sz="7200" b="1" cap="none" spc="0" dirty="0" smtClean="0">
                  <a:ln w="0"/>
                  <a:solidFill>
                    <a:schemeClr val="bg1"/>
                  </a:solidFill>
                  <a:effectLst/>
                  <a:latin typeface="Cambria Math" panose="02040503050406030204" pitchFamily="18" charset="0"/>
                  <a:ea typeface="Cambria Math" panose="02040503050406030204" pitchFamily="18" charset="0"/>
                </a:rPr>
                <a:t>S</a:t>
              </a:r>
              <a:endParaRPr lang="zh-CN" altLang="en-US" sz="7200" b="1" cap="none" spc="0" dirty="0">
                <a:ln w="0"/>
                <a:solidFill>
                  <a:schemeClr val="bg1"/>
                </a:solidFill>
                <a:effectLst/>
                <a:latin typeface="Cambria Math" panose="02040503050406030204" pitchFamily="18" charset="0"/>
              </a:endParaRPr>
            </a:p>
          </p:txBody>
        </p:sp>
        <p:grpSp>
          <p:nvGrpSpPr>
            <p:cNvPr id="30" name="组合 29"/>
            <p:cNvGrpSpPr/>
            <p:nvPr userDrawn="1"/>
          </p:nvGrpSpPr>
          <p:grpSpPr>
            <a:xfrm rot="314034">
              <a:off x="9372797" y="5236195"/>
              <a:ext cx="592226" cy="637890"/>
              <a:chOff x="580788" y="243125"/>
              <a:chExt cx="1578752" cy="1460425"/>
            </a:xfrm>
          </p:grpSpPr>
          <p:sp>
            <p:nvSpPr>
              <p:cNvPr id="31" name="椭圆 10"/>
              <p:cNvSpPr/>
              <p:nvPr userDrawn="1"/>
            </p:nvSpPr>
            <p:spPr>
              <a:xfrm>
                <a:off x="580788" y="243125"/>
                <a:ext cx="1478416" cy="1460425"/>
              </a:xfrm>
              <a:custGeom>
                <a:avLst/>
                <a:gdLst>
                  <a:gd name="connsiteX0" fmla="*/ 0 w 1498060"/>
                  <a:gd name="connsiteY0" fmla="*/ 729575 h 1459149"/>
                  <a:gd name="connsiteX1" fmla="*/ 749030 w 1498060"/>
                  <a:gd name="connsiteY1" fmla="*/ 0 h 1459149"/>
                  <a:gd name="connsiteX2" fmla="*/ 1498060 w 1498060"/>
                  <a:gd name="connsiteY2" fmla="*/ 729575 h 1459149"/>
                  <a:gd name="connsiteX3" fmla="*/ 749030 w 1498060"/>
                  <a:gd name="connsiteY3" fmla="*/ 1459150 h 1459149"/>
                  <a:gd name="connsiteX4" fmla="*/ 0 w 1498060"/>
                  <a:gd name="connsiteY4" fmla="*/ 729575 h 1459149"/>
                  <a:gd name="connsiteX0" fmla="*/ 0 w 1449421"/>
                  <a:gd name="connsiteY0" fmla="*/ 758810 h 1459259"/>
                  <a:gd name="connsiteX1" fmla="*/ 700391 w 1449421"/>
                  <a:gd name="connsiteY1" fmla="*/ 52 h 1459259"/>
                  <a:gd name="connsiteX2" fmla="*/ 1449421 w 1449421"/>
                  <a:gd name="connsiteY2" fmla="*/ 729627 h 1459259"/>
                  <a:gd name="connsiteX3" fmla="*/ 700391 w 1449421"/>
                  <a:gd name="connsiteY3" fmla="*/ 1459202 h 1459259"/>
                  <a:gd name="connsiteX4" fmla="*/ 0 w 1449421"/>
                  <a:gd name="connsiteY4" fmla="*/ 758810 h 1459259"/>
                  <a:gd name="connsiteX0" fmla="*/ 28543 w 1477964"/>
                  <a:gd name="connsiteY0" fmla="*/ 758810 h 1491721"/>
                  <a:gd name="connsiteX1" fmla="*/ 728934 w 1477964"/>
                  <a:gd name="connsiteY1" fmla="*/ 52 h 1491721"/>
                  <a:gd name="connsiteX2" fmla="*/ 1477964 w 1477964"/>
                  <a:gd name="connsiteY2" fmla="*/ 729627 h 1491721"/>
                  <a:gd name="connsiteX3" fmla="*/ 728934 w 1477964"/>
                  <a:gd name="connsiteY3" fmla="*/ 1459202 h 1491721"/>
                  <a:gd name="connsiteX4" fmla="*/ 193913 w 1477964"/>
                  <a:gd name="connsiteY4" fmla="*/ 1303559 h 1491721"/>
                  <a:gd name="connsiteX5" fmla="*/ 28543 w 1477964"/>
                  <a:gd name="connsiteY5" fmla="*/ 758810 h 1491721"/>
                  <a:gd name="connsiteX0" fmla="*/ 28543 w 1529782"/>
                  <a:gd name="connsiteY0" fmla="*/ 758790 h 1460392"/>
                  <a:gd name="connsiteX1" fmla="*/ 728934 w 1529782"/>
                  <a:gd name="connsiteY1" fmla="*/ 32 h 1460392"/>
                  <a:gd name="connsiteX2" fmla="*/ 1477964 w 1529782"/>
                  <a:gd name="connsiteY2" fmla="*/ 729607 h 1460392"/>
                  <a:gd name="connsiteX3" fmla="*/ 1400143 w 1529782"/>
                  <a:gd name="connsiteY3" fmla="*/ 1245173 h 1460392"/>
                  <a:gd name="connsiteX4" fmla="*/ 728934 w 1529782"/>
                  <a:gd name="connsiteY4" fmla="*/ 1459182 h 1460392"/>
                  <a:gd name="connsiteX5" fmla="*/ 193913 w 1529782"/>
                  <a:gd name="connsiteY5" fmla="*/ 1303539 h 1460392"/>
                  <a:gd name="connsiteX6" fmla="*/ 28543 w 1529782"/>
                  <a:gd name="connsiteY6" fmla="*/ 758790 h 1460392"/>
                  <a:gd name="connsiteX0" fmla="*/ 28543 w 1504087"/>
                  <a:gd name="connsiteY0" fmla="*/ 776661 h 1478263"/>
                  <a:gd name="connsiteX1" fmla="*/ 728934 w 1504087"/>
                  <a:gd name="connsiteY1" fmla="*/ 17903 h 1478263"/>
                  <a:gd name="connsiteX2" fmla="*/ 1195862 w 1504087"/>
                  <a:gd name="connsiteY2" fmla="*/ 280550 h 1478263"/>
                  <a:gd name="connsiteX3" fmla="*/ 1477964 w 1504087"/>
                  <a:gd name="connsiteY3" fmla="*/ 747478 h 1478263"/>
                  <a:gd name="connsiteX4" fmla="*/ 1400143 w 1504087"/>
                  <a:gd name="connsiteY4" fmla="*/ 1263044 h 1478263"/>
                  <a:gd name="connsiteX5" fmla="*/ 728934 w 1504087"/>
                  <a:gd name="connsiteY5" fmla="*/ 1477053 h 1478263"/>
                  <a:gd name="connsiteX6" fmla="*/ 193913 w 1504087"/>
                  <a:gd name="connsiteY6" fmla="*/ 1321410 h 1478263"/>
                  <a:gd name="connsiteX7" fmla="*/ 28543 w 1504087"/>
                  <a:gd name="connsiteY7" fmla="*/ 776661 h 1478263"/>
                  <a:gd name="connsiteX0" fmla="*/ 2872 w 1478416"/>
                  <a:gd name="connsiteY0" fmla="*/ 758823 h 1460425"/>
                  <a:gd name="connsiteX1" fmla="*/ 275247 w 1478416"/>
                  <a:gd name="connsiteY1" fmla="*/ 243258 h 1460425"/>
                  <a:gd name="connsiteX2" fmla="*/ 703263 w 1478416"/>
                  <a:gd name="connsiteY2" fmla="*/ 65 h 1460425"/>
                  <a:gd name="connsiteX3" fmla="*/ 1170191 w 1478416"/>
                  <a:gd name="connsiteY3" fmla="*/ 262712 h 1460425"/>
                  <a:gd name="connsiteX4" fmla="*/ 1452293 w 1478416"/>
                  <a:gd name="connsiteY4" fmla="*/ 729640 h 1460425"/>
                  <a:gd name="connsiteX5" fmla="*/ 1374472 w 1478416"/>
                  <a:gd name="connsiteY5" fmla="*/ 1245206 h 1460425"/>
                  <a:gd name="connsiteX6" fmla="*/ 703263 w 1478416"/>
                  <a:gd name="connsiteY6" fmla="*/ 1459215 h 1460425"/>
                  <a:gd name="connsiteX7" fmla="*/ 168242 w 1478416"/>
                  <a:gd name="connsiteY7" fmla="*/ 1303572 h 1460425"/>
                  <a:gd name="connsiteX8" fmla="*/ 2872 w 1478416"/>
                  <a:gd name="connsiteY8" fmla="*/ 758823 h 1460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78416" h="1460425">
                    <a:moveTo>
                      <a:pt x="2872" y="758823"/>
                    </a:moveTo>
                    <a:cubicBezTo>
                      <a:pt x="20706" y="582104"/>
                      <a:pt x="158515" y="369718"/>
                      <a:pt x="275247" y="243258"/>
                    </a:cubicBezTo>
                    <a:cubicBezTo>
                      <a:pt x="391979" y="116798"/>
                      <a:pt x="554106" y="-3177"/>
                      <a:pt x="703263" y="65"/>
                    </a:cubicBezTo>
                    <a:cubicBezTo>
                      <a:pt x="852420" y="3307"/>
                      <a:pt x="1045353" y="141116"/>
                      <a:pt x="1170191" y="262712"/>
                    </a:cubicBezTo>
                    <a:cubicBezTo>
                      <a:pt x="1295029" y="384308"/>
                      <a:pt x="1411761" y="572376"/>
                      <a:pt x="1452293" y="729640"/>
                    </a:cubicBezTo>
                    <a:cubicBezTo>
                      <a:pt x="1492825" y="886904"/>
                      <a:pt x="1499310" y="1123610"/>
                      <a:pt x="1374472" y="1245206"/>
                    </a:cubicBezTo>
                    <a:cubicBezTo>
                      <a:pt x="1249634" y="1366802"/>
                      <a:pt x="904301" y="1449487"/>
                      <a:pt x="703263" y="1459215"/>
                    </a:cubicBezTo>
                    <a:cubicBezTo>
                      <a:pt x="502225" y="1468943"/>
                      <a:pt x="284974" y="1420304"/>
                      <a:pt x="168242" y="1303572"/>
                    </a:cubicBezTo>
                    <a:cubicBezTo>
                      <a:pt x="51510" y="1186840"/>
                      <a:pt x="-14962" y="935542"/>
                      <a:pt x="2872" y="75882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椭圆 31"/>
              <p:cNvSpPr/>
              <p:nvPr userDrawn="1"/>
            </p:nvSpPr>
            <p:spPr>
              <a:xfrm>
                <a:off x="948862" y="640450"/>
                <a:ext cx="742268" cy="665774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任意多边形 32"/>
              <p:cNvSpPr/>
              <p:nvPr userDrawn="1"/>
            </p:nvSpPr>
            <p:spPr>
              <a:xfrm>
                <a:off x="1517515" y="544749"/>
                <a:ext cx="642025" cy="525294"/>
              </a:xfrm>
              <a:custGeom>
                <a:avLst/>
                <a:gdLst>
                  <a:gd name="connsiteX0" fmla="*/ 0 w 642025"/>
                  <a:gd name="connsiteY0" fmla="*/ 155642 h 525294"/>
                  <a:gd name="connsiteX1" fmla="*/ 291830 w 642025"/>
                  <a:gd name="connsiteY1" fmla="*/ 0 h 525294"/>
                  <a:gd name="connsiteX2" fmla="*/ 642025 w 642025"/>
                  <a:gd name="connsiteY2" fmla="*/ 321013 h 525294"/>
                  <a:gd name="connsiteX3" fmla="*/ 136187 w 642025"/>
                  <a:gd name="connsiteY3" fmla="*/ 525294 h 525294"/>
                  <a:gd name="connsiteX4" fmla="*/ 0 w 642025"/>
                  <a:gd name="connsiteY4" fmla="*/ 155642 h 5252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42025" h="525294">
                    <a:moveTo>
                      <a:pt x="0" y="155642"/>
                    </a:moveTo>
                    <a:lnTo>
                      <a:pt x="291830" y="0"/>
                    </a:lnTo>
                    <a:lnTo>
                      <a:pt x="642025" y="321013"/>
                    </a:lnTo>
                    <a:lnTo>
                      <a:pt x="136187" y="525294"/>
                    </a:lnTo>
                    <a:lnTo>
                      <a:pt x="0" y="155642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6" name="矩形 35"/>
          <p:cNvSpPr/>
          <p:nvPr userDrawn="1"/>
        </p:nvSpPr>
        <p:spPr>
          <a:xfrm rot="21340493">
            <a:off x="9104826" y="2012747"/>
            <a:ext cx="21903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Cr</a:t>
            </a:r>
            <a:r>
              <a:rPr lang="en-US" altLang="zh-CN" sz="5400" b="0" cap="none" spc="0" dirty="0" smtClean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y</a:t>
            </a:r>
            <a:r>
              <a:rPr lang="en-US" altLang="zh-CN" sz="5400" b="0" cap="none" spc="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 Math" panose="02040503050406030204" pitchFamily="18" charset="0"/>
                <a:ea typeface="Cambria Math" panose="02040503050406030204" pitchFamily="18" charset="0"/>
              </a:rPr>
              <a:t>pto</a:t>
            </a:r>
            <a:endParaRPr lang="zh-CN" alt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1757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B1BC9-25B5-4F38-800C-B0AF917E3E2A}" type="datetimeFigureOut">
              <a:rPr lang="zh-CN" altLang="en-US" smtClean="0"/>
              <a:t>2018/10/24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CB5EA9-D98F-483F-BD02-34E01E5F64C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5922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49" r:id="rId2"/>
    <p:sldLayoutId id="2147483661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64" r:id="rId9"/>
    <p:sldLayoutId id="2147483665" r:id="rId10"/>
    <p:sldLayoutId id="2147483655" r:id="rId11"/>
    <p:sldLayoutId id="2147483656" r:id="rId12"/>
    <p:sldLayoutId id="2147483657" r:id="rId13"/>
    <p:sldLayoutId id="2147483662" r:id="rId14"/>
    <p:sldLayoutId id="2147483660" r:id="rId15"/>
    <p:sldLayoutId id="2147483658" r:id="rId16"/>
    <p:sldLayoutId id="2147483659" r:id="rId1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Tx/>
        <a:buBlip>
          <a:blip r:embed="rId19"/>
        </a:buBlip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9"/>
        </a:buBlip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9"/>
        </a:buBlip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9"/>
        </a:buBlip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19"/>
        </a:buBlip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nul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nul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nul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2121408" y="1757906"/>
            <a:ext cx="7613904" cy="2285323"/>
            <a:chOff x="2121408" y="1757906"/>
            <a:chExt cx="7613904" cy="2285323"/>
          </a:xfrm>
        </p:grpSpPr>
        <p:sp>
          <p:nvSpPr>
            <p:cNvPr id="5" name="任意多边形 4"/>
            <p:cNvSpPr/>
            <p:nvPr/>
          </p:nvSpPr>
          <p:spPr>
            <a:xfrm>
              <a:off x="2121408" y="1757906"/>
              <a:ext cx="7613904" cy="2285323"/>
            </a:xfrm>
            <a:custGeom>
              <a:avLst/>
              <a:gdLst>
                <a:gd name="connsiteX0" fmla="*/ 274320 w 7342632"/>
                <a:gd name="connsiteY0" fmla="*/ 54864 h 1975104"/>
                <a:gd name="connsiteX1" fmla="*/ 274320 w 7342632"/>
                <a:gd name="connsiteY1" fmla="*/ 54864 h 1975104"/>
                <a:gd name="connsiteX2" fmla="*/ 822960 w 7342632"/>
                <a:gd name="connsiteY2" fmla="*/ 0 h 1975104"/>
                <a:gd name="connsiteX3" fmla="*/ 6821424 w 7342632"/>
                <a:gd name="connsiteY3" fmla="*/ 73152 h 1975104"/>
                <a:gd name="connsiteX4" fmla="*/ 7342632 w 7342632"/>
                <a:gd name="connsiteY4" fmla="*/ 1975104 h 1975104"/>
                <a:gd name="connsiteX5" fmla="*/ 0 w 7342632"/>
                <a:gd name="connsiteY5" fmla="*/ 1828800 h 1975104"/>
                <a:gd name="connsiteX6" fmla="*/ 274320 w 7342632"/>
                <a:gd name="connsiteY6" fmla="*/ 54864 h 1975104"/>
                <a:gd name="connsiteX0" fmla="*/ 274320 w 7342632"/>
                <a:gd name="connsiteY0" fmla="*/ 54864 h 1994931"/>
                <a:gd name="connsiteX1" fmla="*/ 274320 w 7342632"/>
                <a:gd name="connsiteY1" fmla="*/ 54864 h 1994931"/>
                <a:gd name="connsiteX2" fmla="*/ 822960 w 7342632"/>
                <a:gd name="connsiteY2" fmla="*/ 0 h 1994931"/>
                <a:gd name="connsiteX3" fmla="*/ 6821424 w 7342632"/>
                <a:gd name="connsiteY3" fmla="*/ 73152 h 1994931"/>
                <a:gd name="connsiteX4" fmla="*/ 7342632 w 7342632"/>
                <a:gd name="connsiteY4" fmla="*/ 1975104 h 1994931"/>
                <a:gd name="connsiteX5" fmla="*/ 0 w 7342632"/>
                <a:gd name="connsiteY5" fmla="*/ 1994931 h 1994931"/>
                <a:gd name="connsiteX6" fmla="*/ 274320 w 7342632"/>
                <a:gd name="connsiteY6" fmla="*/ 54864 h 1994931"/>
                <a:gd name="connsiteX0" fmla="*/ 274320 w 7342632"/>
                <a:gd name="connsiteY0" fmla="*/ 23220 h 1963287"/>
                <a:gd name="connsiteX1" fmla="*/ 274320 w 7342632"/>
                <a:gd name="connsiteY1" fmla="*/ 23220 h 1963287"/>
                <a:gd name="connsiteX2" fmla="*/ 822960 w 7342632"/>
                <a:gd name="connsiteY2" fmla="*/ 0 h 1963287"/>
                <a:gd name="connsiteX3" fmla="*/ 6821424 w 7342632"/>
                <a:gd name="connsiteY3" fmla="*/ 41508 h 1963287"/>
                <a:gd name="connsiteX4" fmla="*/ 7342632 w 7342632"/>
                <a:gd name="connsiteY4" fmla="*/ 1943460 h 1963287"/>
                <a:gd name="connsiteX5" fmla="*/ 0 w 7342632"/>
                <a:gd name="connsiteY5" fmla="*/ 1963287 h 1963287"/>
                <a:gd name="connsiteX6" fmla="*/ 274320 w 7342632"/>
                <a:gd name="connsiteY6" fmla="*/ 23220 h 1963287"/>
                <a:gd name="connsiteX0" fmla="*/ 274320 w 7342632"/>
                <a:gd name="connsiteY0" fmla="*/ 37088 h 1977155"/>
                <a:gd name="connsiteX1" fmla="*/ 274320 w 7342632"/>
                <a:gd name="connsiteY1" fmla="*/ 37088 h 1977155"/>
                <a:gd name="connsiteX2" fmla="*/ 822960 w 7342632"/>
                <a:gd name="connsiteY2" fmla="*/ 13868 h 1977155"/>
                <a:gd name="connsiteX3" fmla="*/ 6927242 w 7342632"/>
                <a:gd name="connsiteY3" fmla="*/ 0 h 1977155"/>
                <a:gd name="connsiteX4" fmla="*/ 7342632 w 7342632"/>
                <a:gd name="connsiteY4" fmla="*/ 1957328 h 1977155"/>
                <a:gd name="connsiteX5" fmla="*/ 0 w 7342632"/>
                <a:gd name="connsiteY5" fmla="*/ 1977155 h 1977155"/>
                <a:gd name="connsiteX6" fmla="*/ 274320 w 7342632"/>
                <a:gd name="connsiteY6" fmla="*/ 37088 h 1977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42632" h="1977155">
                  <a:moveTo>
                    <a:pt x="274320" y="37088"/>
                  </a:moveTo>
                  <a:lnTo>
                    <a:pt x="274320" y="37088"/>
                  </a:lnTo>
                  <a:cubicBezTo>
                    <a:pt x="457200" y="29348"/>
                    <a:pt x="-285860" y="20049"/>
                    <a:pt x="822960" y="13868"/>
                  </a:cubicBezTo>
                  <a:lnTo>
                    <a:pt x="6927242" y="0"/>
                  </a:lnTo>
                  <a:lnTo>
                    <a:pt x="7342632" y="1957328"/>
                  </a:lnTo>
                  <a:lnTo>
                    <a:pt x="0" y="1977155"/>
                  </a:lnTo>
                  <a:lnTo>
                    <a:pt x="274320" y="370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" name="任意多边形 3"/>
            <p:cNvSpPr/>
            <p:nvPr/>
          </p:nvSpPr>
          <p:spPr>
            <a:xfrm>
              <a:off x="2240280" y="1892808"/>
              <a:ext cx="7342632" cy="1975104"/>
            </a:xfrm>
            <a:custGeom>
              <a:avLst/>
              <a:gdLst>
                <a:gd name="connsiteX0" fmla="*/ 274320 w 7342632"/>
                <a:gd name="connsiteY0" fmla="*/ 54864 h 1975104"/>
                <a:gd name="connsiteX1" fmla="*/ 274320 w 7342632"/>
                <a:gd name="connsiteY1" fmla="*/ 54864 h 1975104"/>
                <a:gd name="connsiteX2" fmla="*/ 822960 w 7342632"/>
                <a:gd name="connsiteY2" fmla="*/ 0 h 1975104"/>
                <a:gd name="connsiteX3" fmla="*/ 6821424 w 7342632"/>
                <a:gd name="connsiteY3" fmla="*/ 73152 h 1975104"/>
                <a:gd name="connsiteX4" fmla="*/ 7342632 w 7342632"/>
                <a:gd name="connsiteY4" fmla="*/ 1975104 h 1975104"/>
                <a:gd name="connsiteX5" fmla="*/ 0 w 7342632"/>
                <a:gd name="connsiteY5" fmla="*/ 1828800 h 1975104"/>
                <a:gd name="connsiteX6" fmla="*/ 274320 w 7342632"/>
                <a:gd name="connsiteY6" fmla="*/ 54864 h 1975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42632" h="1975104">
                  <a:moveTo>
                    <a:pt x="274320" y="54864"/>
                  </a:moveTo>
                  <a:lnTo>
                    <a:pt x="274320" y="54864"/>
                  </a:lnTo>
                  <a:lnTo>
                    <a:pt x="822960" y="0"/>
                  </a:lnTo>
                  <a:lnTo>
                    <a:pt x="6821424" y="73152"/>
                  </a:lnTo>
                  <a:lnTo>
                    <a:pt x="7342632" y="1975104"/>
                  </a:lnTo>
                  <a:lnTo>
                    <a:pt x="0" y="1828800"/>
                  </a:lnTo>
                  <a:lnTo>
                    <a:pt x="274320" y="5486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1704" y="1350963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CN" sz="9600" dirty="0" smtClean="0">
                <a:latin typeface="+mn-lt"/>
                <a:ea typeface="+mn-ea"/>
                <a:cs typeface="+mn-ea"/>
                <a:sym typeface="+mn-lt"/>
              </a:rPr>
              <a:t>NUAACTF</a:t>
            </a:r>
            <a:endParaRPr lang="zh-CN" altLang="en-US" sz="9600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97152" y="4141534"/>
            <a:ext cx="9144000" cy="1655762"/>
          </a:xfrm>
        </p:spPr>
        <p:txBody>
          <a:bodyPr/>
          <a:lstStyle/>
          <a:p>
            <a:r>
              <a:rPr lang="en-US" altLang="zh-CN" dirty="0" smtClean="0">
                <a:cs typeface="+mn-ea"/>
                <a:sym typeface="+mn-lt"/>
              </a:rPr>
              <a:t>Welcome To Hacker Game~</a:t>
            </a:r>
            <a:endParaRPr lang="zh-CN" altLang="en-US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443327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med" p14:dur="650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Web</a:t>
            </a:r>
            <a:r>
              <a:rPr lang="zh-CN" altLang="en-US" dirty="0"/>
              <a:t>：</a:t>
            </a:r>
            <a:r>
              <a:rPr lang="en-US" altLang="zh-CN" b="1" dirty="0"/>
              <a:t> </a:t>
            </a:r>
            <a:r>
              <a:rPr lang="zh-CN" altLang="en-US" b="1" dirty="0"/>
              <a:t>网络</a:t>
            </a:r>
            <a:r>
              <a:rPr lang="zh-CN" altLang="en-US" b="1" dirty="0" smtClean="0"/>
              <a:t>攻防</a:t>
            </a:r>
            <a:endParaRPr lang="en-US" altLang="zh-CN" b="1" dirty="0" smtClean="0"/>
          </a:p>
          <a:p>
            <a:r>
              <a:rPr lang="zh-CN" altLang="en-US" dirty="0" smtClean="0"/>
              <a:t>当今较为重点研究的安全方向</a:t>
            </a:r>
            <a:endParaRPr lang="en-US" altLang="zh-CN" dirty="0" smtClean="0"/>
          </a:p>
          <a:p>
            <a:r>
              <a:rPr lang="zh-CN" altLang="en-US" dirty="0" smtClean="0"/>
              <a:t>主要考察</a:t>
            </a:r>
            <a:r>
              <a:rPr lang="en-US" altLang="zh-CN" dirty="0" smtClean="0"/>
              <a:t>Web </a:t>
            </a:r>
            <a:r>
              <a:rPr lang="zh-CN" altLang="en-US" dirty="0"/>
              <a:t>安全中常见的漏洞，如 </a:t>
            </a:r>
            <a:r>
              <a:rPr lang="en-US" altLang="zh-CN" dirty="0"/>
              <a:t>SQL </a:t>
            </a:r>
            <a:r>
              <a:rPr lang="zh-CN" altLang="en-US" dirty="0"/>
              <a:t>注入、</a:t>
            </a:r>
            <a:r>
              <a:rPr lang="en-US" altLang="zh-CN" dirty="0"/>
              <a:t>XSS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en-US" altLang="zh-CN" dirty="0" smtClean="0"/>
              <a:t>Web</a:t>
            </a:r>
            <a:r>
              <a:rPr lang="zh-CN" altLang="en-US" dirty="0" smtClean="0"/>
              <a:t>是</a:t>
            </a:r>
            <a:r>
              <a:rPr lang="zh-CN" altLang="en-US" dirty="0"/>
              <a:t>入门中最为简单的一种，很多黑客也是从</a:t>
            </a:r>
            <a:r>
              <a:rPr lang="en-US" altLang="zh-CN" dirty="0"/>
              <a:t>web</a:t>
            </a:r>
            <a:r>
              <a:rPr lang="zh-CN" altLang="en-US" dirty="0"/>
              <a:t>安全开始研究的。</a:t>
            </a:r>
            <a:endParaRPr lang="en-US" altLang="zh-CN" dirty="0"/>
          </a:p>
          <a:p>
            <a:endParaRPr lang="zh-CN" altLang="en-US" dirty="0"/>
          </a:p>
        </p:txBody>
      </p:sp>
      <p:grpSp>
        <p:nvGrpSpPr>
          <p:cNvPr id="8" name="组合 7"/>
          <p:cNvGrpSpPr/>
          <p:nvPr/>
        </p:nvGrpSpPr>
        <p:grpSpPr>
          <a:xfrm>
            <a:off x="8623568" y="136435"/>
            <a:ext cx="2370667" cy="1610831"/>
            <a:chOff x="8623568" y="136435"/>
            <a:chExt cx="2370667" cy="1610831"/>
          </a:xfrm>
        </p:grpSpPr>
        <p:sp>
          <p:nvSpPr>
            <p:cNvPr id="7" name="任意多边形 6"/>
            <p:cNvSpPr/>
            <p:nvPr/>
          </p:nvSpPr>
          <p:spPr>
            <a:xfrm>
              <a:off x="8623568" y="136435"/>
              <a:ext cx="2370667" cy="1578186"/>
            </a:xfrm>
            <a:custGeom>
              <a:avLst/>
              <a:gdLst>
                <a:gd name="connsiteX0" fmla="*/ 284480 w 2370667"/>
                <a:gd name="connsiteY0" fmla="*/ 0 h 1578186"/>
                <a:gd name="connsiteX1" fmla="*/ 0 w 2370667"/>
                <a:gd name="connsiteY1" fmla="*/ 548640 h 1578186"/>
                <a:gd name="connsiteX2" fmla="*/ 2072640 w 2370667"/>
                <a:gd name="connsiteY2" fmla="*/ 1578186 h 1578186"/>
                <a:gd name="connsiteX3" fmla="*/ 2370667 w 2370667"/>
                <a:gd name="connsiteY3" fmla="*/ 1110826 h 1578186"/>
                <a:gd name="connsiteX4" fmla="*/ 2330027 w 2370667"/>
                <a:gd name="connsiteY4" fmla="*/ 447040 h 1578186"/>
                <a:gd name="connsiteX5" fmla="*/ 284480 w 2370667"/>
                <a:gd name="connsiteY5" fmla="*/ 0 h 157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0667" h="1578186">
                  <a:moveTo>
                    <a:pt x="284480" y="0"/>
                  </a:moveTo>
                  <a:lnTo>
                    <a:pt x="0" y="548640"/>
                  </a:lnTo>
                  <a:lnTo>
                    <a:pt x="2072640" y="1578186"/>
                  </a:lnTo>
                  <a:lnTo>
                    <a:pt x="2370667" y="1110826"/>
                  </a:lnTo>
                  <a:lnTo>
                    <a:pt x="2330027" y="447040"/>
                  </a:lnTo>
                  <a:lnTo>
                    <a:pt x="28448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任意多边形 2"/>
            <p:cNvSpPr/>
            <p:nvPr/>
          </p:nvSpPr>
          <p:spPr>
            <a:xfrm rot="20968448">
              <a:off x="9102856" y="175705"/>
              <a:ext cx="749030" cy="933855"/>
            </a:xfrm>
            <a:custGeom>
              <a:avLst/>
              <a:gdLst>
                <a:gd name="connsiteX0" fmla="*/ 126460 w 749030"/>
                <a:gd name="connsiteY0" fmla="*/ 29183 h 933855"/>
                <a:gd name="connsiteX1" fmla="*/ 184826 w 749030"/>
                <a:gd name="connsiteY1" fmla="*/ 593387 h 933855"/>
                <a:gd name="connsiteX2" fmla="*/ 350196 w 749030"/>
                <a:gd name="connsiteY2" fmla="*/ 126459 h 933855"/>
                <a:gd name="connsiteX3" fmla="*/ 466928 w 749030"/>
                <a:gd name="connsiteY3" fmla="*/ 155642 h 933855"/>
                <a:gd name="connsiteX4" fmla="*/ 466928 w 749030"/>
                <a:gd name="connsiteY4" fmla="*/ 758757 h 933855"/>
                <a:gd name="connsiteX5" fmla="*/ 593388 w 749030"/>
                <a:gd name="connsiteY5" fmla="*/ 252919 h 933855"/>
                <a:gd name="connsiteX6" fmla="*/ 749030 w 749030"/>
                <a:gd name="connsiteY6" fmla="*/ 321012 h 933855"/>
                <a:gd name="connsiteX7" fmla="*/ 525294 w 749030"/>
                <a:gd name="connsiteY7" fmla="*/ 933855 h 933855"/>
                <a:gd name="connsiteX8" fmla="*/ 350196 w 749030"/>
                <a:gd name="connsiteY8" fmla="*/ 807395 h 933855"/>
                <a:gd name="connsiteX9" fmla="*/ 369652 w 749030"/>
                <a:gd name="connsiteY9" fmla="*/ 369651 h 933855"/>
                <a:gd name="connsiteX10" fmla="*/ 214009 w 749030"/>
                <a:gd name="connsiteY10" fmla="*/ 787940 h 933855"/>
                <a:gd name="connsiteX11" fmla="*/ 77822 w 749030"/>
                <a:gd name="connsiteY11" fmla="*/ 710119 h 933855"/>
                <a:gd name="connsiteX12" fmla="*/ 0 w 749030"/>
                <a:gd name="connsiteY12" fmla="*/ 0 h 933855"/>
                <a:gd name="connsiteX13" fmla="*/ 126460 w 749030"/>
                <a:gd name="connsiteY13" fmla="*/ 29183 h 933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030" h="933855">
                  <a:moveTo>
                    <a:pt x="126460" y="29183"/>
                  </a:moveTo>
                  <a:lnTo>
                    <a:pt x="184826" y="593387"/>
                  </a:lnTo>
                  <a:lnTo>
                    <a:pt x="350196" y="126459"/>
                  </a:lnTo>
                  <a:lnTo>
                    <a:pt x="466928" y="155642"/>
                  </a:lnTo>
                  <a:lnTo>
                    <a:pt x="466928" y="758757"/>
                  </a:lnTo>
                  <a:lnTo>
                    <a:pt x="593388" y="252919"/>
                  </a:lnTo>
                  <a:lnTo>
                    <a:pt x="749030" y="321012"/>
                  </a:lnTo>
                  <a:lnTo>
                    <a:pt x="525294" y="933855"/>
                  </a:lnTo>
                  <a:lnTo>
                    <a:pt x="350196" y="807395"/>
                  </a:lnTo>
                  <a:lnTo>
                    <a:pt x="369652" y="369651"/>
                  </a:lnTo>
                  <a:lnTo>
                    <a:pt x="214009" y="787940"/>
                  </a:lnTo>
                  <a:lnTo>
                    <a:pt x="77822" y="710119"/>
                  </a:lnTo>
                  <a:lnTo>
                    <a:pt x="0" y="0"/>
                  </a:lnTo>
                  <a:lnTo>
                    <a:pt x="126460" y="2918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" name="矩形 19"/>
            <p:cNvSpPr/>
            <p:nvPr/>
          </p:nvSpPr>
          <p:spPr>
            <a:xfrm rot="502207">
              <a:off x="9760811" y="522625"/>
              <a:ext cx="580701" cy="805808"/>
            </a:xfrm>
            <a:custGeom>
              <a:avLst/>
              <a:gdLst>
                <a:gd name="connsiteX0" fmla="*/ 0 w 634617"/>
                <a:gd name="connsiteY0" fmla="*/ 0 h 927301"/>
                <a:gd name="connsiteX1" fmla="*/ 634617 w 634617"/>
                <a:gd name="connsiteY1" fmla="*/ 0 h 927301"/>
                <a:gd name="connsiteX2" fmla="*/ 634617 w 634617"/>
                <a:gd name="connsiteY2" fmla="*/ 927301 h 927301"/>
                <a:gd name="connsiteX3" fmla="*/ 0 w 634617"/>
                <a:gd name="connsiteY3" fmla="*/ 927301 h 927301"/>
                <a:gd name="connsiteX4" fmla="*/ 0 w 634617"/>
                <a:gd name="connsiteY4" fmla="*/ 0 h 927301"/>
                <a:gd name="connsiteX0" fmla="*/ 43361 w 677978"/>
                <a:gd name="connsiteY0" fmla="*/ 0 h 927301"/>
                <a:gd name="connsiteX1" fmla="*/ 677978 w 677978"/>
                <a:gd name="connsiteY1" fmla="*/ 0 h 927301"/>
                <a:gd name="connsiteX2" fmla="*/ 677978 w 677978"/>
                <a:gd name="connsiteY2" fmla="*/ 927301 h 927301"/>
                <a:gd name="connsiteX3" fmla="*/ 0 w 677978"/>
                <a:gd name="connsiteY3" fmla="*/ 890735 h 927301"/>
                <a:gd name="connsiteX4" fmla="*/ 43361 w 677978"/>
                <a:gd name="connsiteY4" fmla="*/ 0 h 927301"/>
                <a:gd name="connsiteX0" fmla="*/ 43361 w 677978"/>
                <a:gd name="connsiteY0" fmla="*/ 0 h 927301"/>
                <a:gd name="connsiteX1" fmla="*/ 663217 w 677978"/>
                <a:gd name="connsiteY1" fmla="*/ 77027 h 927301"/>
                <a:gd name="connsiteX2" fmla="*/ 677978 w 677978"/>
                <a:gd name="connsiteY2" fmla="*/ 927301 h 927301"/>
                <a:gd name="connsiteX3" fmla="*/ 0 w 677978"/>
                <a:gd name="connsiteY3" fmla="*/ 890735 h 927301"/>
                <a:gd name="connsiteX4" fmla="*/ 43361 w 677978"/>
                <a:gd name="connsiteY4" fmla="*/ 0 h 92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7978" h="927301">
                  <a:moveTo>
                    <a:pt x="43361" y="0"/>
                  </a:moveTo>
                  <a:lnTo>
                    <a:pt x="663217" y="77027"/>
                  </a:lnTo>
                  <a:lnTo>
                    <a:pt x="677978" y="927301"/>
                  </a:lnTo>
                  <a:lnTo>
                    <a:pt x="0" y="890735"/>
                  </a:lnTo>
                  <a:lnTo>
                    <a:pt x="4336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" name="任意多边形 4"/>
            <p:cNvSpPr/>
            <p:nvPr/>
          </p:nvSpPr>
          <p:spPr>
            <a:xfrm rot="20968448">
              <a:off x="9834831" y="564451"/>
              <a:ext cx="491585" cy="722155"/>
            </a:xfrm>
            <a:custGeom>
              <a:avLst/>
              <a:gdLst>
                <a:gd name="connsiteX0" fmla="*/ 252920 w 778213"/>
                <a:gd name="connsiteY0" fmla="*/ 0 h 1050587"/>
                <a:gd name="connsiteX1" fmla="*/ 778213 w 778213"/>
                <a:gd name="connsiteY1" fmla="*/ 252919 h 1050587"/>
                <a:gd name="connsiteX2" fmla="*/ 739303 w 778213"/>
                <a:gd name="connsiteY2" fmla="*/ 359923 h 1050587"/>
                <a:gd name="connsiteX3" fmla="*/ 291830 w 778213"/>
                <a:gd name="connsiteY3" fmla="*/ 155642 h 1050587"/>
                <a:gd name="connsiteX4" fmla="*/ 252920 w 778213"/>
                <a:gd name="connsiteY4" fmla="*/ 321012 h 1050587"/>
                <a:gd name="connsiteX5" fmla="*/ 622571 w 778213"/>
                <a:gd name="connsiteY5" fmla="*/ 457200 h 1050587"/>
                <a:gd name="connsiteX6" fmla="*/ 564205 w 778213"/>
                <a:gd name="connsiteY6" fmla="*/ 612842 h 1050587"/>
                <a:gd name="connsiteX7" fmla="*/ 223737 w 778213"/>
                <a:gd name="connsiteY7" fmla="*/ 476655 h 1050587"/>
                <a:gd name="connsiteX8" fmla="*/ 184826 w 778213"/>
                <a:gd name="connsiteY8" fmla="*/ 700391 h 1050587"/>
                <a:gd name="connsiteX9" fmla="*/ 651754 w 778213"/>
                <a:gd name="connsiteY9" fmla="*/ 856034 h 1050587"/>
                <a:gd name="connsiteX10" fmla="*/ 564205 w 778213"/>
                <a:gd name="connsiteY10" fmla="*/ 1050587 h 1050587"/>
                <a:gd name="connsiteX11" fmla="*/ 0 w 778213"/>
                <a:gd name="connsiteY11" fmla="*/ 787940 h 1050587"/>
                <a:gd name="connsiteX12" fmla="*/ 252920 w 778213"/>
                <a:gd name="connsiteY12" fmla="*/ 0 h 1050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8213" h="1050587">
                  <a:moveTo>
                    <a:pt x="252920" y="0"/>
                  </a:moveTo>
                  <a:lnTo>
                    <a:pt x="778213" y="252919"/>
                  </a:lnTo>
                  <a:lnTo>
                    <a:pt x="739303" y="359923"/>
                  </a:lnTo>
                  <a:lnTo>
                    <a:pt x="291830" y="155642"/>
                  </a:lnTo>
                  <a:lnTo>
                    <a:pt x="252920" y="321012"/>
                  </a:lnTo>
                  <a:lnTo>
                    <a:pt x="622571" y="457200"/>
                  </a:lnTo>
                  <a:lnTo>
                    <a:pt x="564205" y="612842"/>
                  </a:lnTo>
                  <a:lnTo>
                    <a:pt x="223737" y="476655"/>
                  </a:lnTo>
                  <a:lnTo>
                    <a:pt x="184826" y="700391"/>
                  </a:lnTo>
                  <a:lnTo>
                    <a:pt x="651754" y="856034"/>
                  </a:lnTo>
                  <a:lnTo>
                    <a:pt x="564205" y="1050587"/>
                  </a:lnTo>
                  <a:lnTo>
                    <a:pt x="0" y="787940"/>
                  </a:lnTo>
                  <a:lnTo>
                    <a:pt x="252920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 rot="626261">
              <a:off x="10270012" y="546937"/>
              <a:ext cx="620628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zh-CN" sz="7200" b="1" cap="none" spc="0" dirty="0" smtClean="0">
                  <a:ln w="22225">
                    <a:solidFill>
                      <a:schemeClr val="bg1"/>
                    </a:solidFill>
                    <a:prstDash val="solid"/>
                  </a:ln>
                  <a:solidFill>
                    <a:schemeClr val="bg2">
                      <a:lumMod val="90000"/>
                    </a:schemeClr>
                  </a:solidFill>
                  <a:effectLst/>
                  <a:latin typeface="Cambria Math" panose="02040503050406030204" pitchFamily="18" charset="0"/>
                  <a:ea typeface="Cambria Math" panose="02040503050406030204" pitchFamily="18" charset="0"/>
                </a:rPr>
                <a:t>B</a:t>
              </a:r>
              <a:endParaRPr lang="zh-CN" altLang="en-US" sz="5400" b="0" cap="none" spc="0" dirty="0">
                <a:ln w="22225">
                  <a:solidFill>
                    <a:schemeClr val="bg1"/>
                  </a:solidFill>
                  <a:prstDash val="solid"/>
                </a:ln>
                <a:solidFill>
                  <a:schemeClr val="bg2">
                    <a:lumMod val="9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 Math" panose="0204050305040603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211729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Reverse</a:t>
            </a:r>
            <a:r>
              <a:rPr lang="zh-CN" altLang="en-US" dirty="0" smtClean="0"/>
              <a:t>：</a:t>
            </a:r>
            <a:r>
              <a:rPr lang="en-US" altLang="zh-CN" dirty="0" smtClean="0"/>
              <a:t> Engineer</a:t>
            </a:r>
          </a:p>
          <a:p>
            <a:pPr lvl="1"/>
            <a:r>
              <a:rPr lang="en-US" altLang="zh-CN" dirty="0" smtClean="0"/>
              <a:t>Read assembly and Understand behavior of this program</a:t>
            </a:r>
          </a:p>
          <a:p>
            <a:pPr lvl="1"/>
            <a:r>
              <a:rPr lang="en-US" altLang="zh-CN" dirty="0" smtClean="0"/>
              <a:t>Understanding algorithms</a:t>
            </a:r>
          </a:p>
          <a:p>
            <a:pPr lvl="1"/>
            <a:r>
              <a:rPr lang="en-US" altLang="zh-CN" dirty="0" smtClean="0"/>
              <a:t>Defeating anti-analysis mechanism</a:t>
            </a:r>
          </a:p>
          <a:p>
            <a:pPr lvl="1"/>
            <a:r>
              <a:rPr lang="en-US" altLang="zh-CN" dirty="0" smtClean="0"/>
              <a:t> Some call it “CrackMe”!</a:t>
            </a:r>
            <a:endParaRPr lang="zh-CN" altLang="en-US" dirty="0"/>
          </a:p>
        </p:txBody>
      </p:sp>
      <p:grpSp>
        <p:nvGrpSpPr>
          <p:cNvPr id="5" name="组合 4"/>
          <p:cNvGrpSpPr/>
          <p:nvPr/>
        </p:nvGrpSpPr>
        <p:grpSpPr>
          <a:xfrm>
            <a:off x="7991856" y="-165508"/>
            <a:ext cx="3675888" cy="1381660"/>
            <a:chOff x="7991856" y="-165508"/>
            <a:chExt cx="3675888" cy="1381660"/>
          </a:xfrm>
        </p:grpSpPr>
        <p:sp>
          <p:nvSpPr>
            <p:cNvPr id="4" name="任意多边形 3"/>
            <p:cNvSpPr/>
            <p:nvPr/>
          </p:nvSpPr>
          <p:spPr>
            <a:xfrm>
              <a:off x="7991856" y="27432"/>
              <a:ext cx="3675888" cy="1188720"/>
            </a:xfrm>
            <a:custGeom>
              <a:avLst/>
              <a:gdLst>
                <a:gd name="connsiteX0" fmla="*/ 0 w 3675888"/>
                <a:gd name="connsiteY0" fmla="*/ 146304 h 1188720"/>
                <a:gd name="connsiteX1" fmla="*/ 155448 w 3675888"/>
                <a:gd name="connsiteY1" fmla="*/ 1143000 h 1188720"/>
                <a:gd name="connsiteX2" fmla="*/ 2706624 w 3675888"/>
                <a:gd name="connsiteY2" fmla="*/ 1188720 h 1188720"/>
                <a:gd name="connsiteX3" fmla="*/ 3675888 w 3675888"/>
                <a:gd name="connsiteY3" fmla="*/ 338328 h 1188720"/>
                <a:gd name="connsiteX4" fmla="*/ 3136392 w 3675888"/>
                <a:gd name="connsiteY4" fmla="*/ 0 h 1188720"/>
                <a:gd name="connsiteX5" fmla="*/ 0 w 3675888"/>
                <a:gd name="connsiteY5" fmla="*/ 146304 h 118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5888" h="1188720">
                  <a:moveTo>
                    <a:pt x="0" y="146304"/>
                  </a:moveTo>
                  <a:lnTo>
                    <a:pt x="155448" y="1143000"/>
                  </a:lnTo>
                  <a:lnTo>
                    <a:pt x="2706624" y="1188720"/>
                  </a:lnTo>
                  <a:lnTo>
                    <a:pt x="3675888" y="338328"/>
                  </a:lnTo>
                  <a:lnTo>
                    <a:pt x="3136392" y="0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 rot="21201171">
              <a:off x="8027333" y="-165508"/>
              <a:ext cx="3275256" cy="132343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sz="8000" b="0" cap="none" spc="0" dirty="0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mbria Math" panose="02040503050406030204" pitchFamily="18" charset="0"/>
                  <a:ea typeface="Cambria Math" panose="02040503050406030204" pitchFamily="18" charset="0"/>
                </a:rPr>
                <a:t>R</a:t>
              </a:r>
              <a:r>
                <a:rPr lang="en-US" altLang="zh-CN" sz="5400" b="0" cap="none" spc="0" dirty="0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mbria Math" panose="02040503050406030204" pitchFamily="18" charset="0"/>
                  <a:ea typeface="Cambria Math" panose="02040503050406030204" pitchFamily="18" charset="0"/>
                </a:rPr>
                <a:t>EVER</a:t>
              </a:r>
              <a:r>
                <a:rPr lang="en-US" altLang="zh-CN" sz="6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tx1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Cambria Math" panose="02040503050406030204" pitchFamily="18" charset="0"/>
                  <a:ea typeface="Cambria Math" panose="02040503050406030204" pitchFamily="18" charset="0"/>
                </a:rPr>
                <a:t>S</a:t>
              </a:r>
              <a:r>
                <a:rPr lang="en-US" altLang="zh-CN" sz="5400" b="0" cap="none" spc="0" dirty="0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mbria Math" panose="02040503050406030204" pitchFamily="18" charset="0"/>
                  <a:ea typeface="Cambria Math" panose="02040503050406030204" pitchFamily="18" charset="0"/>
                </a:rPr>
                <a:t>E</a:t>
              </a:r>
              <a:endParaRPr lang="zh-CN" alt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 Math" panose="0204050305040603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075644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med" p14:dur="650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Reverse</a:t>
            </a:r>
            <a:r>
              <a:rPr lang="zh-CN" altLang="en-US" dirty="0" smtClean="0"/>
              <a:t>：</a:t>
            </a:r>
            <a:r>
              <a:rPr lang="en-US" altLang="zh-CN" dirty="0" smtClean="0"/>
              <a:t> </a:t>
            </a:r>
            <a:r>
              <a:rPr lang="zh-CN" altLang="en-US" b="1" dirty="0" smtClean="0"/>
              <a:t>逆向工程</a:t>
            </a:r>
            <a:endParaRPr lang="en-US" altLang="zh-CN" b="1" dirty="0" smtClean="0"/>
          </a:p>
          <a:p>
            <a:pPr lvl="1"/>
            <a:r>
              <a:rPr lang="zh-CN" altLang="en-US" sz="2800" dirty="0" smtClean="0"/>
              <a:t>通过阅读各类汇编码理解程序工作原理，破解其中算法以及绕过反调试技术。</a:t>
            </a:r>
            <a:endParaRPr lang="en-US" altLang="zh-CN" sz="2800" dirty="0" smtClean="0"/>
          </a:p>
          <a:p>
            <a:pPr lvl="1"/>
            <a:r>
              <a:rPr lang="zh-CN" altLang="en-US" sz="2800" dirty="0" smtClean="0"/>
              <a:t>传统安全方向中的一环</a:t>
            </a:r>
            <a:endParaRPr lang="en-US" altLang="zh-CN" sz="2800" dirty="0" smtClean="0"/>
          </a:p>
          <a:p>
            <a:pPr lvl="1"/>
            <a:r>
              <a:rPr lang="zh-CN" altLang="en-US" sz="2800" dirty="0" smtClean="0"/>
              <a:t>算法好的同学可能会好入门，不过需要汇编基础</a:t>
            </a:r>
            <a:endParaRPr lang="en-US" altLang="zh-CN" sz="2800" dirty="0" smtClean="0"/>
          </a:p>
        </p:txBody>
      </p:sp>
      <p:grpSp>
        <p:nvGrpSpPr>
          <p:cNvPr id="5" name="组合 4"/>
          <p:cNvGrpSpPr/>
          <p:nvPr/>
        </p:nvGrpSpPr>
        <p:grpSpPr>
          <a:xfrm>
            <a:off x="7991856" y="-165508"/>
            <a:ext cx="3675888" cy="1381660"/>
            <a:chOff x="7991856" y="-165508"/>
            <a:chExt cx="3675888" cy="1381660"/>
          </a:xfrm>
        </p:grpSpPr>
        <p:sp>
          <p:nvSpPr>
            <p:cNvPr id="4" name="任意多边形 3"/>
            <p:cNvSpPr/>
            <p:nvPr/>
          </p:nvSpPr>
          <p:spPr>
            <a:xfrm>
              <a:off x="7991856" y="27432"/>
              <a:ext cx="3675888" cy="1188720"/>
            </a:xfrm>
            <a:custGeom>
              <a:avLst/>
              <a:gdLst>
                <a:gd name="connsiteX0" fmla="*/ 0 w 3675888"/>
                <a:gd name="connsiteY0" fmla="*/ 146304 h 1188720"/>
                <a:gd name="connsiteX1" fmla="*/ 155448 w 3675888"/>
                <a:gd name="connsiteY1" fmla="*/ 1143000 h 1188720"/>
                <a:gd name="connsiteX2" fmla="*/ 2706624 w 3675888"/>
                <a:gd name="connsiteY2" fmla="*/ 1188720 h 1188720"/>
                <a:gd name="connsiteX3" fmla="*/ 3675888 w 3675888"/>
                <a:gd name="connsiteY3" fmla="*/ 338328 h 1188720"/>
                <a:gd name="connsiteX4" fmla="*/ 3136392 w 3675888"/>
                <a:gd name="connsiteY4" fmla="*/ 0 h 1188720"/>
                <a:gd name="connsiteX5" fmla="*/ 0 w 3675888"/>
                <a:gd name="connsiteY5" fmla="*/ 146304 h 118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5888" h="1188720">
                  <a:moveTo>
                    <a:pt x="0" y="146304"/>
                  </a:moveTo>
                  <a:lnTo>
                    <a:pt x="155448" y="1143000"/>
                  </a:lnTo>
                  <a:lnTo>
                    <a:pt x="2706624" y="1188720"/>
                  </a:lnTo>
                  <a:lnTo>
                    <a:pt x="3675888" y="338328"/>
                  </a:lnTo>
                  <a:lnTo>
                    <a:pt x="3136392" y="0"/>
                  </a:lnTo>
                  <a:lnTo>
                    <a:pt x="0" y="14630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 rot="21201171">
              <a:off x="8027333" y="-165508"/>
              <a:ext cx="3275256" cy="132343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sz="8000" b="0" cap="none" spc="0" dirty="0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mbria Math" panose="02040503050406030204" pitchFamily="18" charset="0"/>
                  <a:ea typeface="Cambria Math" panose="02040503050406030204" pitchFamily="18" charset="0"/>
                </a:rPr>
                <a:t>R</a:t>
              </a:r>
              <a:r>
                <a:rPr lang="en-US" altLang="zh-CN" sz="5400" b="0" cap="none" spc="0" dirty="0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mbria Math" panose="02040503050406030204" pitchFamily="18" charset="0"/>
                  <a:ea typeface="Cambria Math" panose="02040503050406030204" pitchFamily="18" charset="0"/>
                </a:rPr>
                <a:t>EVER</a:t>
              </a:r>
              <a:r>
                <a:rPr lang="en-US" altLang="zh-CN" sz="6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tx1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Cambria Math" panose="02040503050406030204" pitchFamily="18" charset="0"/>
                  <a:ea typeface="Cambria Math" panose="02040503050406030204" pitchFamily="18" charset="0"/>
                </a:rPr>
                <a:t>S</a:t>
              </a:r>
              <a:r>
                <a:rPr lang="en-US" altLang="zh-CN" sz="5400" b="0" cap="none" spc="0" dirty="0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mbria Math" panose="02040503050406030204" pitchFamily="18" charset="0"/>
                  <a:ea typeface="Cambria Math" panose="02040503050406030204" pitchFamily="18" charset="0"/>
                </a:rPr>
                <a:t>E</a:t>
              </a:r>
              <a:endParaRPr lang="zh-CN" alt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 Math" panose="0204050305040603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16173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med" p14:dur="650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latin typeface="+mj-lt"/>
              </a:rPr>
              <a:t>  Pwn</a:t>
            </a:r>
          </a:p>
          <a:p>
            <a:pPr lvl="1"/>
            <a:r>
              <a:rPr lang="zh-CN" altLang="en-US" dirty="0" smtClean="0"/>
              <a:t> </a:t>
            </a:r>
            <a:r>
              <a:rPr lang="en-US" altLang="zh-CN" dirty="0" smtClean="0"/>
              <a:t>In vedio game “Pwn” </a:t>
            </a:r>
            <a:r>
              <a:rPr lang="en-US" altLang="zh-CN" dirty="0"/>
              <a:t>taunt an opponent who has just been soundly defeated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Remote code Execution (RCE)</a:t>
            </a:r>
          </a:p>
          <a:p>
            <a:pPr lvl="1"/>
            <a:r>
              <a:rPr lang="en-US" altLang="zh-CN" dirty="0" smtClean="0"/>
              <a:t>Exploit a Service</a:t>
            </a:r>
          </a:p>
          <a:p>
            <a:pPr lvl="1"/>
            <a:r>
              <a:rPr lang="en-US" altLang="zh-CN" dirty="0" smtClean="0"/>
              <a:t>Finding Vulnerability and plant to get Shell!</a:t>
            </a:r>
          </a:p>
        </p:txBody>
      </p:sp>
      <p:grpSp>
        <p:nvGrpSpPr>
          <p:cNvPr id="10" name="组合 9"/>
          <p:cNvGrpSpPr/>
          <p:nvPr/>
        </p:nvGrpSpPr>
        <p:grpSpPr>
          <a:xfrm rot="326991">
            <a:off x="9010455" y="-124533"/>
            <a:ext cx="2432304" cy="1934539"/>
            <a:chOff x="4954565" y="480966"/>
            <a:chExt cx="2432304" cy="1934539"/>
          </a:xfrm>
        </p:grpSpPr>
        <p:sp>
          <p:nvSpPr>
            <p:cNvPr id="9" name="任意多边形 8"/>
            <p:cNvSpPr/>
            <p:nvPr/>
          </p:nvSpPr>
          <p:spPr>
            <a:xfrm>
              <a:off x="4954565" y="623281"/>
              <a:ext cx="2432304" cy="1792224"/>
            </a:xfrm>
            <a:custGeom>
              <a:avLst/>
              <a:gdLst>
                <a:gd name="connsiteX0" fmla="*/ 0 w 2432304"/>
                <a:gd name="connsiteY0" fmla="*/ 374904 h 1792224"/>
                <a:gd name="connsiteX1" fmla="*/ 0 w 2432304"/>
                <a:gd name="connsiteY1" fmla="*/ 374904 h 1792224"/>
                <a:gd name="connsiteX2" fmla="*/ 118872 w 2432304"/>
                <a:gd name="connsiteY2" fmla="*/ 347472 h 1792224"/>
                <a:gd name="connsiteX3" fmla="*/ 228600 w 2432304"/>
                <a:gd name="connsiteY3" fmla="*/ 292608 h 1792224"/>
                <a:gd name="connsiteX4" fmla="*/ 1874520 w 2432304"/>
                <a:gd name="connsiteY4" fmla="*/ 0 h 1792224"/>
                <a:gd name="connsiteX5" fmla="*/ 2432304 w 2432304"/>
                <a:gd name="connsiteY5" fmla="*/ 612648 h 1792224"/>
                <a:gd name="connsiteX6" fmla="*/ 365760 w 2432304"/>
                <a:gd name="connsiteY6" fmla="*/ 1792224 h 1792224"/>
                <a:gd name="connsiteX7" fmla="*/ 0 w 2432304"/>
                <a:gd name="connsiteY7" fmla="*/ 374904 h 1792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2304" h="1792224">
                  <a:moveTo>
                    <a:pt x="0" y="374904"/>
                  </a:moveTo>
                  <a:lnTo>
                    <a:pt x="0" y="374904"/>
                  </a:lnTo>
                  <a:cubicBezTo>
                    <a:pt x="39624" y="365760"/>
                    <a:pt x="80610" y="361246"/>
                    <a:pt x="118872" y="347472"/>
                  </a:cubicBezTo>
                  <a:cubicBezTo>
                    <a:pt x="157348" y="333621"/>
                    <a:pt x="228600" y="292608"/>
                    <a:pt x="228600" y="292608"/>
                  </a:cubicBezTo>
                  <a:lnTo>
                    <a:pt x="1874520" y="0"/>
                  </a:lnTo>
                  <a:lnTo>
                    <a:pt x="2432304" y="612648"/>
                  </a:lnTo>
                  <a:lnTo>
                    <a:pt x="365760" y="1792224"/>
                  </a:lnTo>
                  <a:lnTo>
                    <a:pt x="0" y="37490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5043038" y="480966"/>
              <a:ext cx="1957034" cy="1706107"/>
              <a:chOff x="1815206" y="3434478"/>
              <a:chExt cx="1957034" cy="1706107"/>
            </a:xfrm>
          </p:grpSpPr>
          <p:grpSp>
            <p:nvGrpSpPr>
              <p:cNvPr id="4" name="组合 3"/>
              <p:cNvGrpSpPr/>
              <p:nvPr userDrawn="1"/>
            </p:nvGrpSpPr>
            <p:grpSpPr>
              <a:xfrm>
                <a:off x="2549232" y="3763588"/>
                <a:ext cx="696303" cy="836933"/>
                <a:chOff x="2549232" y="3763588"/>
                <a:chExt cx="696303" cy="836933"/>
              </a:xfrm>
            </p:grpSpPr>
            <p:sp>
              <p:nvSpPr>
                <p:cNvPr id="7" name="矩形 19"/>
                <p:cNvSpPr/>
                <p:nvPr userDrawn="1"/>
              </p:nvSpPr>
              <p:spPr>
                <a:xfrm rot="19968027">
                  <a:off x="2549232" y="3763588"/>
                  <a:ext cx="678056" cy="836933"/>
                </a:xfrm>
                <a:custGeom>
                  <a:avLst/>
                  <a:gdLst>
                    <a:gd name="connsiteX0" fmla="*/ 0 w 634617"/>
                    <a:gd name="connsiteY0" fmla="*/ 0 h 927301"/>
                    <a:gd name="connsiteX1" fmla="*/ 634617 w 634617"/>
                    <a:gd name="connsiteY1" fmla="*/ 0 h 927301"/>
                    <a:gd name="connsiteX2" fmla="*/ 634617 w 634617"/>
                    <a:gd name="connsiteY2" fmla="*/ 927301 h 927301"/>
                    <a:gd name="connsiteX3" fmla="*/ 0 w 634617"/>
                    <a:gd name="connsiteY3" fmla="*/ 927301 h 927301"/>
                    <a:gd name="connsiteX4" fmla="*/ 0 w 634617"/>
                    <a:gd name="connsiteY4" fmla="*/ 0 h 927301"/>
                    <a:gd name="connsiteX0" fmla="*/ 43361 w 677978"/>
                    <a:gd name="connsiteY0" fmla="*/ 0 h 927301"/>
                    <a:gd name="connsiteX1" fmla="*/ 677978 w 677978"/>
                    <a:gd name="connsiteY1" fmla="*/ 0 h 927301"/>
                    <a:gd name="connsiteX2" fmla="*/ 677978 w 677978"/>
                    <a:gd name="connsiteY2" fmla="*/ 927301 h 927301"/>
                    <a:gd name="connsiteX3" fmla="*/ 0 w 677978"/>
                    <a:gd name="connsiteY3" fmla="*/ 890735 h 927301"/>
                    <a:gd name="connsiteX4" fmla="*/ 43361 w 677978"/>
                    <a:gd name="connsiteY4" fmla="*/ 0 h 927301"/>
                    <a:gd name="connsiteX0" fmla="*/ 43361 w 677978"/>
                    <a:gd name="connsiteY0" fmla="*/ 0 h 927301"/>
                    <a:gd name="connsiteX1" fmla="*/ 663217 w 677978"/>
                    <a:gd name="connsiteY1" fmla="*/ 77027 h 927301"/>
                    <a:gd name="connsiteX2" fmla="*/ 677978 w 677978"/>
                    <a:gd name="connsiteY2" fmla="*/ 927301 h 927301"/>
                    <a:gd name="connsiteX3" fmla="*/ 0 w 677978"/>
                    <a:gd name="connsiteY3" fmla="*/ 890735 h 927301"/>
                    <a:gd name="connsiteX4" fmla="*/ 43361 w 677978"/>
                    <a:gd name="connsiteY4" fmla="*/ 0 h 927301"/>
                    <a:gd name="connsiteX0" fmla="*/ 7303 w 641920"/>
                    <a:gd name="connsiteY0" fmla="*/ 0 h 927301"/>
                    <a:gd name="connsiteX1" fmla="*/ 627159 w 641920"/>
                    <a:gd name="connsiteY1" fmla="*/ 77027 h 927301"/>
                    <a:gd name="connsiteX2" fmla="*/ 641920 w 641920"/>
                    <a:gd name="connsiteY2" fmla="*/ 927301 h 927301"/>
                    <a:gd name="connsiteX3" fmla="*/ 0 w 641920"/>
                    <a:gd name="connsiteY3" fmla="*/ 846070 h 927301"/>
                    <a:gd name="connsiteX4" fmla="*/ 7303 w 641920"/>
                    <a:gd name="connsiteY4" fmla="*/ 0 h 927301"/>
                    <a:gd name="connsiteX0" fmla="*/ 63 w 705390"/>
                    <a:gd name="connsiteY0" fmla="*/ 0 h 963119"/>
                    <a:gd name="connsiteX1" fmla="*/ 690629 w 705390"/>
                    <a:gd name="connsiteY1" fmla="*/ 112845 h 963119"/>
                    <a:gd name="connsiteX2" fmla="*/ 705390 w 705390"/>
                    <a:gd name="connsiteY2" fmla="*/ 963119 h 963119"/>
                    <a:gd name="connsiteX3" fmla="*/ 63470 w 705390"/>
                    <a:gd name="connsiteY3" fmla="*/ 881888 h 963119"/>
                    <a:gd name="connsiteX4" fmla="*/ 63 w 705390"/>
                    <a:gd name="connsiteY4" fmla="*/ 0 h 963119"/>
                    <a:gd name="connsiteX0" fmla="*/ 63 w 791641"/>
                    <a:gd name="connsiteY0" fmla="*/ 0 h 963119"/>
                    <a:gd name="connsiteX1" fmla="*/ 791642 w 791641"/>
                    <a:gd name="connsiteY1" fmla="*/ 164014 h 963119"/>
                    <a:gd name="connsiteX2" fmla="*/ 705390 w 791641"/>
                    <a:gd name="connsiteY2" fmla="*/ 963119 h 963119"/>
                    <a:gd name="connsiteX3" fmla="*/ 63470 w 791641"/>
                    <a:gd name="connsiteY3" fmla="*/ 881888 h 963119"/>
                    <a:gd name="connsiteX4" fmla="*/ 63 w 791641"/>
                    <a:gd name="connsiteY4" fmla="*/ 0 h 9631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1641" h="963119">
                      <a:moveTo>
                        <a:pt x="63" y="0"/>
                      </a:moveTo>
                      <a:lnTo>
                        <a:pt x="791642" y="164014"/>
                      </a:lnTo>
                      <a:lnTo>
                        <a:pt x="705390" y="963119"/>
                      </a:lnTo>
                      <a:lnTo>
                        <a:pt x="63470" y="881888"/>
                      </a:lnTo>
                      <a:cubicBezTo>
                        <a:pt x="65904" y="599865"/>
                        <a:pt x="-2371" y="282023"/>
                        <a:pt x="63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8" name="任意多边形 7"/>
                <p:cNvSpPr/>
                <p:nvPr userDrawn="1"/>
              </p:nvSpPr>
              <p:spPr>
                <a:xfrm rot="19526640">
                  <a:off x="2640236" y="3868810"/>
                  <a:ext cx="605299" cy="696591"/>
                </a:xfrm>
                <a:custGeom>
                  <a:avLst/>
                  <a:gdLst>
                    <a:gd name="connsiteX0" fmla="*/ 126460 w 749030"/>
                    <a:gd name="connsiteY0" fmla="*/ 29183 h 933855"/>
                    <a:gd name="connsiteX1" fmla="*/ 184826 w 749030"/>
                    <a:gd name="connsiteY1" fmla="*/ 593387 h 933855"/>
                    <a:gd name="connsiteX2" fmla="*/ 350196 w 749030"/>
                    <a:gd name="connsiteY2" fmla="*/ 126459 h 933855"/>
                    <a:gd name="connsiteX3" fmla="*/ 466928 w 749030"/>
                    <a:gd name="connsiteY3" fmla="*/ 155642 h 933855"/>
                    <a:gd name="connsiteX4" fmla="*/ 466928 w 749030"/>
                    <a:gd name="connsiteY4" fmla="*/ 758757 h 933855"/>
                    <a:gd name="connsiteX5" fmla="*/ 593388 w 749030"/>
                    <a:gd name="connsiteY5" fmla="*/ 252919 h 933855"/>
                    <a:gd name="connsiteX6" fmla="*/ 749030 w 749030"/>
                    <a:gd name="connsiteY6" fmla="*/ 321012 h 933855"/>
                    <a:gd name="connsiteX7" fmla="*/ 525294 w 749030"/>
                    <a:gd name="connsiteY7" fmla="*/ 933855 h 933855"/>
                    <a:gd name="connsiteX8" fmla="*/ 350196 w 749030"/>
                    <a:gd name="connsiteY8" fmla="*/ 807395 h 933855"/>
                    <a:gd name="connsiteX9" fmla="*/ 369652 w 749030"/>
                    <a:gd name="connsiteY9" fmla="*/ 369651 h 933855"/>
                    <a:gd name="connsiteX10" fmla="*/ 214009 w 749030"/>
                    <a:gd name="connsiteY10" fmla="*/ 787940 h 933855"/>
                    <a:gd name="connsiteX11" fmla="*/ 77822 w 749030"/>
                    <a:gd name="connsiteY11" fmla="*/ 710119 h 933855"/>
                    <a:gd name="connsiteX12" fmla="*/ 0 w 749030"/>
                    <a:gd name="connsiteY12" fmla="*/ 0 h 933855"/>
                    <a:gd name="connsiteX13" fmla="*/ 126460 w 749030"/>
                    <a:gd name="connsiteY13" fmla="*/ 29183 h 933855"/>
                    <a:gd name="connsiteX0" fmla="*/ 214586 w 749030"/>
                    <a:gd name="connsiteY0" fmla="*/ 89878 h 933855"/>
                    <a:gd name="connsiteX1" fmla="*/ 184826 w 749030"/>
                    <a:gd name="connsiteY1" fmla="*/ 593387 h 933855"/>
                    <a:gd name="connsiteX2" fmla="*/ 350196 w 749030"/>
                    <a:gd name="connsiteY2" fmla="*/ 126459 h 933855"/>
                    <a:gd name="connsiteX3" fmla="*/ 466928 w 749030"/>
                    <a:gd name="connsiteY3" fmla="*/ 155642 h 933855"/>
                    <a:gd name="connsiteX4" fmla="*/ 466928 w 749030"/>
                    <a:gd name="connsiteY4" fmla="*/ 758757 h 933855"/>
                    <a:gd name="connsiteX5" fmla="*/ 593388 w 749030"/>
                    <a:gd name="connsiteY5" fmla="*/ 252919 h 933855"/>
                    <a:gd name="connsiteX6" fmla="*/ 749030 w 749030"/>
                    <a:gd name="connsiteY6" fmla="*/ 321012 h 933855"/>
                    <a:gd name="connsiteX7" fmla="*/ 525294 w 749030"/>
                    <a:gd name="connsiteY7" fmla="*/ 933855 h 933855"/>
                    <a:gd name="connsiteX8" fmla="*/ 350196 w 749030"/>
                    <a:gd name="connsiteY8" fmla="*/ 807395 h 933855"/>
                    <a:gd name="connsiteX9" fmla="*/ 369652 w 749030"/>
                    <a:gd name="connsiteY9" fmla="*/ 369651 h 933855"/>
                    <a:gd name="connsiteX10" fmla="*/ 214009 w 749030"/>
                    <a:gd name="connsiteY10" fmla="*/ 787940 h 933855"/>
                    <a:gd name="connsiteX11" fmla="*/ 77822 w 749030"/>
                    <a:gd name="connsiteY11" fmla="*/ 710119 h 933855"/>
                    <a:gd name="connsiteX12" fmla="*/ 0 w 749030"/>
                    <a:gd name="connsiteY12" fmla="*/ 0 h 933855"/>
                    <a:gd name="connsiteX13" fmla="*/ 214586 w 749030"/>
                    <a:gd name="connsiteY13" fmla="*/ 89878 h 933855"/>
                    <a:gd name="connsiteX0" fmla="*/ 164554 w 698998"/>
                    <a:gd name="connsiteY0" fmla="*/ 8175 h 852152"/>
                    <a:gd name="connsiteX1" fmla="*/ 134794 w 698998"/>
                    <a:gd name="connsiteY1" fmla="*/ 511684 h 852152"/>
                    <a:gd name="connsiteX2" fmla="*/ 300164 w 698998"/>
                    <a:gd name="connsiteY2" fmla="*/ 44756 h 852152"/>
                    <a:gd name="connsiteX3" fmla="*/ 416896 w 698998"/>
                    <a:gd name="connsiteY3" fmla="*/ 73939 h 852152"/>
                    <a:gd name="connsiteX4" fmla="*/ 416896 w 698998"/>
                    <a:gd name="connsiteY4" fmla="*/ 677054 h 852152"/>
                    <a:gd name="connsiteX5" fmla="*/ 543356 w 698998"/>
                    <a:gd name="connsiteY5" fmla="*/ 171216 h 852152"/>
                    <a:gd name="connsiteX6" fmla="*/ 698998 w 698998"/>
                    <a:gd name="connsiteY6" fmla="*/ 239309 h 852152"/>
                    <a:gd name="connsiteX7" fmla="*/ 475262 w 698998"/>
                    <a:gd name="connsiteY7" fmla="*/ 852152 h 852152"/>
                    <a:gd name="connsiteX8" fmla="*/ 300164 w 698998"/>
                    <a:gd name="connsiteY8" fmla="*/ 725692 h 852152"/>
                    <a:gd name="connsiteX9" fmla="*/ 319620 w 698998"/>
                    <a:gd name="connsiteY9" fmla="*/ 287948 h 852152"/>
                    <a:gd name="connsiteX10" fmla="*/ 163977 w 698998"/>
                    <a:gd name="connsiteY10" fmla="*/ 706237 h 852152"/>
                    <a:gd name="connsiteX11" fmla="*/ 27790 w 698998"/>
                    <a:gd name="connsiteY11" fmla="*/ 628416 h 852152"/>
                    <a:gd name="connsiteX12" fmla="*/ 0 w 698998"/>
                    <a:gd name="connsiteY12" fmla="*/ 0 h 852152"/>
                    <a:gd name="connsiteX13" fmla="*/ 164554 w 698998"/>
                    <a:gd name="connsiteY13" fmla="*/ 8175 h 8521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698998" h="852152">
                      <a:moveTo>
                        <a:pt x="164554" y="8175"/>
                      </a:moveTo>
                      <a:lnTo>
                        <a:pt x="134794" y="511684"/>
                      </a:lnTo>
                      <a:lnTo>
                        <a:pt x="300164" y="44756"/>
                      </a:lnTo>
                      <a:lnTo>
                        <a:pt x="416896" y="73939"/>
                      </a:lnTo>
                      <a:lnTo>
                        <a:pt x="416896" y="677054"/>
                      </a:lnTo>
                      <a:lnTo>
                        <a:pt x="543356" y="171216"/>
                      </a:lnTo>
                      <a:lnTo>
                        <a:pt x="698998" y="239309"/>
                      </a:lnTo>
                      <a:lnTo>
                        <a:pt x="475262" y="852152"/>
                      </a:lnTo>
                      <a:lnTo>
                        <a:pt x="300164" y="725692"/>
                      </a:lnTo>
                      <a:lnTo>
                        <a:pt x="319620" y="287948"/>
                      </a:lnTo>
                      <a:lnTo>
                        <a:pt x="163977" y="706237"/>
                      </a:lnTo>
                      <a:lnTo>
                        <a:pt x="27790" y="628416"/>
                      </a:lnTo>
                      <a:lnTo>
                        <a:pt x="0" y="0"/>
                      </a:lnTo>
                      <a:lnTo>
                        <a:pt x="164554" y="8175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5" name="矩形 4"/>
              <p:cNvSpPr/>
              <p:nvPr userDrawn="1"/>
            </p:nvSpPr>
            <p:spPr>
              <a:xfrm rot="20276883">
                <a:off x="3285356" y="3434478"/>
                <a:ext cx="486884" cy="110799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ctr"/>
                <a:r>
                  <a:rPr lang="en-US" altLang="zh-CN" sz="6600" b="1" cap="none" spc="50" dirty="0" smtClean="0">
                    <a:ln w="9525" cmpd="sng">
                      <a:solidFill>
                        <a:schemeClr val="bg1"/>
                      </a:solidFill>
                      <a:prstDash val="solid"/>
                    </a:ln>
                    <a:solidFill>
                      <a:srgbClr val="70AD47">
                        <a:tint val="1000"/>
                      </a:srgbClr>
                    </a:solidFill>
                    <a:effectLst>
                      <a:glow rad="38100">
                        <a:schemeClr val="accent1">
                          <a:alpha val="40000"/>
                        </a:schemeClr>
                      </a:glow>
                    </a:effectLst>
                    <a:latin typeface="Cambria Math" panose="02040503050406030204" pitchFamily="18" charset="0"/>
                    <a:ea typeface="Cambria Math" panose="02040503050406030204" pitchFamily="18" charset="0"/>
                  </a:rPr>
                  <a:t>N</a:t>
                </a:r>
                <a:endParaRPr lang="zh-CN" altLang="en-US" sz="4800" b="1" cap="none" spc="50" dirty="0">
                  <a:ln w="9525" cmpd="sng">
                    <a:solidFill>
                      <a:schemeClr val="bg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  <a:latin typeface="Cambria Math" panose="02040503050406030204" pitchFamily="18" charset="0"/>
                </a:endParaRPr>
              </a:p>
            </p:txBody>
          </p:sp>
          <p:sp>
            <p:nvSpPr>
              <p:cNvPr id="6" name="矩形 5"/>
              <p:cNvSpPr/>
              <p:nvPr userDrawn="1"/>
            </p:nvSpPr>
            <p:spPr>
              <a:xfrm rot="20047115">
                <a:off x="1815206" y="3694035"/>
                <a:ext cx="825867" cy="144655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zh-CN" sz="8800" b="0" cap="none" spc="0" dirty="0" smtClean="0">
                    <a:ln w="0"/>
                    <a:solidFill>
                      <a:schemeClr val="bg1"/>
                    </a:solidFill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</a:rPr>
                  <a:t>P</a:t>
                </a:r>
                <a:endParaRPr lang="zh-CN" altLang="en-US" sz="8800" b="0" cap="none" spc="0" dirty="0">
                  <a:ln w="0"/>
                  <a:solidFill>
                    <a:schemeClr val="bg1"/>
                  </a:solidFill>
                  <a:effectLst/>
                  <a:latin typeface="Cambria Math" panose="020405030504060302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194984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med" p14:dur="650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1360544" y="1630100"/>
            <a:ext cx="9643979" cy="4268733"/>
          </a:xfrm>
        </p:spPr>
        <p:txBody>
          <a:bodyPr>
            <a:noAutofit/>
          </a:bodyPr>
          <a:lstStyle/>
          <a:p>
            <a:r>
              <a:rPr lang="en-US" altLang="zh-CN" dirty="0" err="1" smtClean="0">
                <a:latin typeface="+mj-lt"/>
              </a:rPr>
              <a:t>Pwn</a:t>
            </a:r>
            <a:r>
              <a:rPr lang="zh-CN" altLang="en-US" dirty="0">
                <a:latin typeface="+mj-lt"/>
              </a:rPr>
              <a:t>：</a:t>
            </a:r>
            <a:r>
              <a:rPr lang="zh-CN" altLang="en-US" b="1" dirty="0" smtClean="0"/>
              <a:t>二进制</a:t>
            </a:r>
            <a:r>
              <a:rPr lang="zh-CN" altLang="en-US" b="1" dirty="0"/>
              <a:t>漏洞</a:t>
            </a:r>
            <a:r>
              <a:rPr lang="zh-CN" altLang="en-US" b="1" dirty="0" smtClean="0"/>
              <a:t>利用</a:t>
            </a:r>
            <a:endParaRPr lang="en-US" altLang="zh-CN" dirty="0" smtClean="0">
              <a:latin typeface="+mj-lt"/>
            </a:endParaRPr>
          </a:p>
          <a:p>
            <a:pPr lvl="1"/>
            <a:r>
              <a:rPr lang="zh-CN" altLang="en-US" sz="2800" dirty="0"/>
              <a:t>题目主要考察二进制漏洞的发掘和利用，这个方向需要对计算机操作系统底层有一定的了解。</a:t>
            </a:r>
            <a:endParaRPr lang="en-US" altLang="zh-CN" sz="2800" dirty="0" smtClean="0"/>
          </a:p>
          <a:p>
            <a:pPr lvl="1"/>
            <a:r>
              <a:rPr lang="zh-CN" altLang="en-US" sz="2800" dirty="0"/>
              <a:t>在 </a:t>
            </a:r>
            <a:r>
              <a:rPr lang="en-US" altLang="zh-CN" sz="2800" dirty="0"/>
              <a:t>CTF </a:t>
            </a:r>
            <a:r>
              <a:rPr lang="zh-CN" altLang="en-US" sz="2800" dirty="0"/>
              <a:t>竞赛中，</a:t>
            </a:r>
            <a:r>
              <a:rPr lang="en-US" altLang="zh-CN" sz="2800" dirty="0"/>
              <a:t>PWN </a:t>
            </a:r>
            <a:r>
              <a:rPr lang="zh-CN" altLang="en-US" sz="2800" dirty="0"/>
              <a:t>题目主要出现在 </a:t>
            </a:r>
            <a:r>
              <a:rPr lang="en-US" altLang="zh-CN" sz="2800" dirty="0"/>
              <a:t>Linux </a:t>
            </a:r>
            <a:r>
              <a:rPr lang="zh-CN" altLang="en-US" sz="2800" dirty="0"/>
              <a:t>平台上</a:t>
            </a:r>
            <a:r>
              <a:rPr lang="zh-CN" altLang="en-US" sz="2800" dirty="0" smtClean="0"/>
              <a:t>。</a:t>
            </a:r>
            <a:endParaRPr lang="en-US" altLang="zh-CN" sz="2800" dirty="0" smtClean="0"/>
          </a:p>
          <a:p>
            <a:pPr lvl="1"/>
            <a:r>
              <a:rPr lang="zh-CN" altLang="en-US" sz="2800" dirty="0" smtClean="0"/>
              <a:t>以往在比赛中是最难的</a:t>
            </a:r>
            <a:r>
              <a:rPr lang="zh-CN" altLang="en-US" sz="2800" dirty="0"/>
              <a:t>。</a:t>
            </a:r>
            <a:endParaRPr lang="en-US" altLang="zh-CN" sz="2800" dirty="0" smtClean="0"/>
          </a:p>
          <a:p>
            <a:pPr lvl="1"/>
            <a:r>
              <a:rPr lang="zh-CN" altLang="en-US" sz="2800" dirty="0" smtClean="0"/>
              <a:t>但是</a:t>
            </a:r>
            <a:r>
              <a:rPr lang="zh-CN" altLang="en-US" sz="2800" dirty="0"/>
              <a:t>近年来随着</a:t>
            </a:r>
            <a:r>
              <a:rPr lang="en-US" altLang="zh-CN" sz="2800" dirty="0"/>
              <a:t>web</a:t>
            </a:r>
            <a:r>
              <a:rPr lang="zh-CN" altLang="en-US" sz="2800" dirty="0"/>
              <a:t>安全的深入研究，导致现在</a:t>
            </a:r>
            <a:r>
              <a:rPr lang="en-US" altLang="zh-CN" sz="2800" dirty="0" err="1"/>
              <a:t>pwn</a:t>
            </a:r>
            <a:r>
              <a:rPr lang="zh-CN" altLang="en-US" sz="2800" dirty="0"/>
              <a:t>的题目反而成为得分的一个</a:t>
            </a:r>
            <a:r>
              <a:rPr lang="zh-CN" altLang="en-US" sz="2800" dirty="0" smtClean="0"/>
              <a:t>方向</a:t>
            </a:r>
            <a:r>
              <a:rPr lang="zh-CN" altLang="en-US" sz="2800" dirty="0"/>
              <a:t>。</a:t>
            </a:r>
          </a:p>
        </p:txBody>
      </p:sp>
      <p:grpSp>
        <p:nvGrpSpPr>
          <p:cNvPr id="10" name="组合 9"/>
          <p:cNvGrpSpPr/>
          <p:nvPr/>
        </p:nvGrpSpPr>
        <p:grpSpPr>
          <a:xfrm rot="326991">
            <a:off x="9010455" y="-124533"/>
            <a:ext cx="2432304" cy="1934539"/>
            <a:chOff x="4954565" y="480966"/>
            <a:chExt cx="2432304" cy="1934539"/>
          </a:xfrm>
        </p:grpSpPr>
        <p:sp>
          <p:nvSpPr>
            <p:cNvPr id="9" name="任意多边形 8"/>
            <p:cNvSpPr/>
            <p:nvPr/>
          </p:nvSpPr>
          <p:spPr>
            <a:xfrm>
              <a:off x="4954565" y="623281"/>
              <a:ext cx="2432304" cy="1792224"/>
            </a:xfrm>
            <a:custGeom>
              <a:avLst/>
              <a:gdLst>
                <a:gd name="connsiteX0" fmla="*/ 0 w 2432304"/>
                <a:gd name="connsiteY0" fmla="*/ 374904 h 1792224"/>
                <a:gd name="connsiteX1" fmla="*/ 0 w 2432304"/>
                <a:gd name="connsiteY1" fmla="*/ 374904 h 1792224"/>
                <a:gd name="connsiteX2" fmla="*/ 118872 w 2432304"/>
                <a:gd name="connsiteY2" fmla="*/ 347472 h 1792224"/>
                <a:gd name="connsiteX3" fmla="*/ 228600 w 2432304"/>
                <a:gd name="connsiteY3" fmla="*/ 292608 h 1792224"/>
                <a:gd name="connsiteX4" fmla="*/ 1874520 w 2432304"/>
                <a:gd name="connsiteY4" fmla="*/ 0 h 1792224"/>
                <a:gd name="connsiteX5" fmla="*/ 2432304 w 2432304"/>
                <a:gd name="connsiteY5" fmla="*/ 612648 h 1792224"/>
                <a:gd name="connsiteX6" fmla="*/ 365760 w 2432304"/>
                <a:gd name="connsiteY6" fmla="*/ 1792224 h 1792224"/>
                <a:gd name="connsiteX7" fmla="*/ 0 w 2432304"/>
                <a:gd name="connsiteY7" fmla="*/ 374904 h 1792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2304" h="1792224">
                  <a:moveTo>
                    <a:pt x="0" y="374904"/>
                  </a:moveTo>
                  <a:lnTo>
                    <a:pt x="0" y="374904"/>
                  </a:lnTo>
                  <a:cubicBezTo>
                    <a:pt x="39624" y="365760"/>
                    <a:pt x="80610" y="361246"/>
                    <a:pt x="118872" y="347472"/>
                  </a:cubicBezTo>
                  <a:cubicBezTo>
                    <a:pt x="157348" y="333621"/>
                    <a:pt x="228600" y="292608"/>
                    <a:pt x="228600" y="292608"/>
                  </a:cubicBezTo>
                  <a:lnTo>
                    <a:pt x="1874520" y="0"/>
                  </a:lnTo>
                  <a:lnTo>
                    <a:pt x="2432304" y="612648"/>
                  </a:lnTo>
                  <a:lnTo>
                    <a:pt x="365760" y="1792224"/>
                  </a:lnTo>
                  <a:lnTo>
                    <a:pt x="0" y="37490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" name="组合 2"/>
            <p:cNvGrpSpPr/>
            <p:nvPr/>
          </p:nvGrpSpPr>
          <p:grpSpPr>
            <a:xfrm>
              <a:off x="5043038" y="480966"/>
              <a:ext cx="1957034" cy="1706107"/>
              <a:chOff x="1815206" y="3434478"/>
              <a:chExt cx="1957034" cy="1706107"/>
            </a:xfrm>
          </p:grpSpPr>
          <p:grpSp>
            <p:nvGrpSpPr>
              <p:cNvPr id="4" name="组合 3"/>
              <p:cNvGrpSpPr/>
              <p:nvPr userDrawn="1"/>
            </p:nvGrpSpPr>
            <p:grpSpPr>
              <a:xfrm>
                <a:off x="2549232" y="3763588"/>
                <a:ext cx="696303" cy="836933"/>
                <a:chOff x="2549232" y="3763588"/>
                <a:chExt cx="696303" cy="836933"/>
              </a:xfrm>
            </p:grpSpPr>
            <p:sp>
              <p:nvSpPr>
                <p:cNvPr id="7" name="矩形 19"/>
                <p:cNvSpPr/>
                <p:nvPr userDrawn="1"/>
              </p:nvSpPr>
              <p:spPr>
                <a:xfrm rot="19968027">
                  <a:off x="2549232" y="3763588"/>
                  <a:ext cx="678056" cy="836933"/>
                </a:xfrm>
                <a:custGeom>
                  <a:avLst/>
                  <a:gdLst>
                    <a:gd name="connsiteX0" fmla="*/ 0 w 634617"/>
                    <a:gd name="connsiteY0" fmla="*/ 0 h 927301"/>
                    <a:gd name="connsiteX1" fmla="*/ 634617 w 634617"/>
                    <a:gd name="connsiteY1" fmla="*/ 0 h 927301"/>
                    <a:gd name="connsiteX2" fmla="*/ 634617 w 634617"/>
                    <a:gd name="connsiteY2" fmla="*/ 927301 h 927301"/>
                    <a:gd name="connsiteX3" fmla="*/ 0 w 634617"/>
                    <a:gd name="connsiteY3" fmla="*/ 927301 h 927301"/>
                    <a:gd name="connsiteX4" fmla="*/ 0 w 634617"/>
                    <a:gd name="connsiteY4" fmla="*/ 0 h 927301"/>
                    <a:gd name="connsiteX0" fmla="*/ 43361 w 677978"/>
                    <a:gd name="connsiteY0" fmla="*/ 0 h 927301"/>
                    <a:gd name="connsiteX1" fmla="*/ 677978 w 677978"/>
                    <a:gd name="connsiteY1" fmla="*/ 0 h 927301"/>
                    <a:gd name="connsiteX2" fmla="*/ 677978 w 677978"/>
                    <a:gd name="connsiteY2" fmla="*/ 927301 h 927301"/>
                    <a:gd name="connsiteX3" fmla="*/ 0 w 677978"/>
                    <a:gd name="connsiteY3" fmla="*/ 890735 h 927301"/>
                    <a:gd name="connsiteX4" fmla="*/ 43361 w 677978"/>
                    <a:gd name="connsiteY4" fmla="*/ 0 h 927301"/>
                    <a:gd name="connsiteX0" fmla="*/ 43361 w 677978"/>
                    <a:gd name="connsiteY0" fmla="*/ 0 h 927301"/>
                    <a:gd name="connsiteX1" fmla="*/ 663217 w 677978"/>
                    <a:gd name="connsiteY1" fmla="*/ 77027 h 927301"/>
                    <a:gd name="connsiteX2" fmla="*/ 677978 w 677978"/>
                    <a:gd name="connsiteY2" fmla="*/ 927301 h 927301"/>
                    <a:gd name="connsiteX3" fmla="*/ 0 w 677978"/>
                    <a:gd name="connsiteY3" fmla="*/ 890735 h 927301"/>
                    <a:gd name="connsiteX4" fmla="*/ 43361 w 677978"/>
                    <a:gd name="connsiteY4" fmla="*/ 0 h 927301"/>
                    <a:gd name="connsiteX0" fmla="*/ 7303 w 641920"/>
                    <a:gd name="connsiteY0" fmla="*/ 0 h 927301"/>
                    <a:gd name="connsiteX1" fmla="*/ 627159 w 641920"/>
                    <a:gd name="connsiteY1" fmla="*/ 77027 h 927301"/>
                    <a:gd name="connsiteX2" fmla="*/ 641920 w 641920"/>
                    <a:gd name="connsiteY2" fmla="*/ 927301 h 927301"/>
                    <a:gd name="connsiteX3" fmla="*/ 0 w 641920"/>
                    <a:gd name="connsiteY3" fmla="*/ 846070 h 927301"/>
                    <a:gd name="connsiteX4" fmla="*/ 7303 w 641920"/>
                    <a:gd name="connsiteY4" fmla="*/ 0 h 927301"/>
                    <a:gd name="connsiteX0" fmla="*/ 63 w 705390"/>
                    <a:gd name="connsiteY0" fmla="*/ 0 h 963119"/>
                    <a:gd name="connsiteX1" fmla="*/ 690629 w 705390"/>
                    <a:gd name="connsiteY1" fmla="*/ 112845 h 963119"/>
                    <a:gd name="connsiteX2" fmla="*/ 705390 w 705390"/>
                    <a:gd name="connsiteY2" fmla="*/ 963119 h 963119"/>
                    <a:gd name="connsiteX3" fmla="*/ 63470 w 705390"/>
                    <a:gd name="connsiteY3" fmla="*/ 881888 h 963119"/>
                    <a:gd name="connsiteX4" fmla="*/ 63 w 705390"/>
                    <a:gd name="connsiteY4" fmla="*/ 0 h 963119"/>
                    <a:gd name="connsiteX0" fmla="*/ 63 w 791641"/>
                    <a:gd name="connsiteY0" fmla="*/ 0 h 963119"/>
                    <a:gd name="connsiteX1" fmla="*/ 791642 w 791641"/>
                    <a:gd name="connsiteY1" fmla="*/ 164014 h 963119"/>
                    <a:gd name="connsiteX2" fmla="*/ 705390 w 791641"/>
                    <a:gd name="connsiteY2" fmla="*/ 963119 h 963119"/>
                    <a:gd name="connsiteX3" fmla="*/ 63470 w 791641"/>
                    <a:gd name="connsiteY3" fmla="*/ 881888 h 963119"/>
                    <a:gd name="connsiteX4" fmla="*/ 63 w 791641"/>
                    <a:gd name="connsiteY4" fmla="*/ 0 h 9631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1641" h="963119">
                      <a:moveTo>
                        <a:pt x="63" y="0"/>
                      </a:moveTo>
                      <a:lnTo>
                        <a:pt x="791642" y="164014"/>
                      </a:lnTo>
                      <a:lnTo>
                        <a:pt x="705390" y="963119"/>
                      </a:lnTo>
                      <a:lnTo>
                        <a:pt x="63470" y="881888"/>
                      </a:lnTo>
                      <a:cubicBezTo>
                        <a:pt x="65904" y="599865"/>
                        <a:pt x="-2371" y="282023"/>
                        <a:pt x="63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8" name="任意多边形 7"/>
                <p:cNvSpPr/>
                <p:nvPr userDrawn="1"/>
              </p:nvSpPr>
              <p:spPr>
                <a:xfrm rot="19526640">
                  <a:off x="2640236" y="3868810"/>
                  <a:ext cx="605299" cy="696591"/>
                </a:xfrm>
                <a:custGeom>
                  <a:avLst/>
                  <a:gdLst>
                    <a:gd name="connsiteX0" fmla="*/ 126460 w 749030"/>
                    <a:gd name="connsiteY0" fmla="*/ 29183 h 933855"/>
                    <a:gd name="connsiteX1" fmla="*/ 184826 w 749030"/>
                    <a:gd name="connsiteY1" fmla="*/ 593387 h 933855"/>
                    <a:gd name="connsiteX2" fmla="*/ 350196 w 749030"/>
                    <a:gd name="connsiteY2" fmla="*/ 126459 h 933855"/>
                    <a:gd name="connsiteX3" fmla="*/ 466928 w 749030"/>
                    <a:gd name="connsiteY3" fmla="*/ 155642 h 933855"/>
                    <a:gd name="connsiteX4" fmla="*/ 466928 w 749030"/>
                    <a:gd name="connsiteY4" fmla="*/ 758757 h 933855"/>
                    <a:gd name="connsiteX5" fmla="*/ 593388 w 749030"/>
                    <a:gd name="connsiteY5" fmla="*/ 252919 h 933855"/>
                    <a:gd name="connsiteX6" fmla="*/ 749030 w 749030"/>
                    <a:gd name="connsiteY6" fmla="*/ 321012 h 933855"/>
                    <a:gd name="connsiteX7" fmla="*/ 525294 w 749030"/>
                    <a:gd name="connsiteY7" fmla="*/ 933855 h 933855"/>
                    <a:gd name="connsiteX8" fmla="*/ 350196 w 749030"/>
                    <a:gd name="connsiteY8" fmla="*/ 807395 h 933855"/>
                    <a:gd name="connsiteX9" fmla="*/ 369652 w 749030"/>
                    <a:gd name="connsiteY9" fmla="*/ 369651 h 933855"/>
                    <a:gd name="connsiteX10" fmla="*/ 214009 w 749030"/>
                    <a:gd name="connsiteY10" fmla="*/ 787940 h 933855"/>
                    <a:gd name="connsiteX11" fmla="*/ 77822 w 749030"/>
                    <a:gd name="connsiteY11" fmla="*/ 710119 h 933855"/>
                    <a:gd name="connsiteX12" fmla="*/ 0 w 749030"/>
                    <a:gd name="connsiteY12" fmla="*/ 0 h 933855"/>
                    <a:gd name="connsiteX13" fmla="*/ 126460 w 749030"/>
                    <a:gd name="connsiteY13" fmla="*/ 29183 h 933855"/>
                    <a:gd name="connsiteX0" fmla="*/ 214586 w 749030"/>
                    <a:gd name="connsiteY0" fmla="*/ 89878 h 933855"/>
                    <a:gd name="connsiteX1" fmla="*/ 184826 w 749030"/>
                    <a:gd name="connsiteY1" fmla="*/ 593387 h 933855"/>
                    <a:gd name="connsiteX2" fmla="*/ 350196 w 749030"/>
                    <a:gd name="connsiteY2" fmla="*/ 126459 h 933855"/>
                    <a:gd name="connsiteX3" fmla="*/ 466928 w 749030"/>
                    <a:gd name="connsiteY3" fmla="*/ 155642 h 933855"/>
                    <a:gd name="connsiteX4" fmla="*/ 466928 w 749030"/>
                    <a:gd name="connsiteY4" fmla="*/ 758757 h 933855"/>
                    <a:gd name="connsiteX5" fmla="*/ 593388 w 749030"/>
                    <a:gd name="connsiteY5" fmla="*/ 252919 h 933855"/>
                    <a:gd name="connsiteX6" fmla="*/ 749030 w 749030"/>
                    <a:gd name="connsiteY6" fmla="*/ 321012 h 933855"/>
                    <a:gd name="connsiteX7" fmla="*/ 525294 w 749030"/>
                    <a:gd name="connsiteY7" fmla="*/ 933855 h 933855"/>
                    <a:gd name="connsiteX8" fmla="*/ 350196 w 749030"/>
                    <a:gd name="connsiteY8" fmla="*/ 807395 h 933855"/>
                    <a:gd name="connsiteX9" fmla="*/ 369652 w 749030"/>
                    <a:gd name="connsiteY9" fmla="*/ 369651 h 933855"/>
                    <a:gd name="connsiteX10" fmla="*/ 214009 w 749030"/>
                    <a:gd name="connsiteY10" fmla="*/ 787940 h 933855"/>
                    <a:gd name="connsiteX11" fmla="*/ 77822 w 749030"/>
                    <a:gd name="connsiteY11" fmla="*/ 710119 h 933855"/>
                    <a:gd name="connsiteX12" fmla="*/ 0 w 749030"/>
                    <a:gd name="connsiteY12" fmla="*/ 0 h 933855"/>
                    <a:gd name="connsiteX13" fmla="*/ 214586 w 749030"/>
                    <a:gd name="connsiteY13" fmla="*/ 89878 h 933855"/>
                    <a:gd name="connsiteX0" fmla="*/ 164554 w 698998"/>
                    <a:gd name="connsiteY0" fmla="*/ 8175 h 852152"/>
                    <a:gd name="connsiteX1" fmla="*/ 134794 w 698998"/>
                    <a:gd name="connsiteY1" fmla="*/ 511684 h 852152"/>
                    <a:gd name="connsiteX2" fmla="*/ 300164 w 698998"/>
                    <a:gd name="connsiteY2" fmla="*/ 44756 h 852152"/>
                    <a:gd name="connsiteX3" fmla="*/ 416896 w 698998"/>
                    <a:gd name="connsiteY3" fmla="*/ 73939 h 852152"/>
                    <a:gd name="connsiteX4" fmla="*/ 416896 w 698998"/>
                    <a:gd name="connsiteY4" fmla="*/ 677054 h 852152"/>
                    <a:gd name="connsiteX5" fmla="*/ 543356 w 698998"/>
                    <a:gd name="connsiteY5" fmla="*/ 171216 h 852152"/>
                    <a:gd name="connsiteX6" fmla="*/ 698998 w 698998"/>
                    <a:gd name="connsiteY6" fmla="*/ 239309 h 852152"/>
                    <a:gd name="connsiteX7" fmla="*/ 475262 w 698998"/>
                    <a:gd name="connsiteY7" fmla="*/ 852152 h 852152"/>
                    <a:gd name="connsiteX8" fmla="*/ 300164 w 698998"/>
                    <a:gd name="connsiteY8" fmla="*/ 725692 h 852152"/>
                    <a:gd name="connsiteX9" fmla="*/ 319620 w 698998"/>
                    <a:gd name="connsiteY9" fmla="*/ 287948 h 852152"/>
                    <a:gd name="connsiteX10" fmla="*/ 163977 w 698998"/>
                    <a:gd name="connsiteY10" fmla="*/ 706237 h 852152"/>
                    <a:gd name="connsiteX11" fmla="*/ 27790 w 698998"/>
                    <a:gd name="connsiteY11" fmla="*/ 628416 h 852152"/>
                    <a:gd name="connsiteX12" fmla="*/ 0 w 698998"/>
                    <a:gd name="connsiteY12" fmla="*/ 0 h 852152"/>
                    <a:gd name="connsiteX13" fmla="*/ 164554 w 698998"/>
                    <a:gd name="connsiteY13" fmla="*/ 8175 h 8521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698998" h="852152">
                      <a:moveTo>
                        <a:pt x="164554" y="8175"/>
                      </a:moveTo>
                      <a:lnTo>
                        <a:pt x="134794" y="511684"/>
                      </a:lnTo>
                      <a:lnTo>
                        <a:pt x="300164" y="44756"/>
                      </a:lnTo>
                      <a:lnTo>
                        <a:pt x="416896" y="73939"/>
                      </a:lnTo>
                      <a:lnTo>
                        <a:pt x="416896" y="677054"/>
                      </a:lnTo>
                      <a:lnTo>
                        <a:pt x="543356" y="171216"/>
                      </a:lnTo>
                      <a:lnTo>
                        <a:pt x="698998" y="239309"/>
                      </a:lnTo>
                      <a:lnTo>
                        <a:pt x="475262" y="852152"/>
                      </a:lnTo>
                      <a:lnTo>
                        <a:pt x="300164" y="725692"/>
                      </a:lnTo>
                      <a:lnTo>
                        <a:pt x="319620" y="287948"/>
                      </a:lnTo>
                      <a:lnTo>
                        <a:pt x="163977" y="706237"/>
                      </a:lnTo>
                      <a:lnTo>
                        <a:pt x="27790" y="628416"/>
                      </a:lnTo>
                      <a:lnTo>
                        <a:pt x="0" y="0"/>
                      </a:lnTo>
                      <a:lnTo>
                        <a:pt x="164554" y="8175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5" name="矩形 4"/>
              <p:cNvSpPr/>
              <p:nvPr userDrawn="1"/>
            </p:nvSpPr>
            <p:spPr>
              <a:xfrm rot="20276883">
                <a:off x="3285356" y="3434478"/>
                <a:ext cx="486884" cy="110799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ctr"/>
                <a:r>
                  <a:rPr lang="en-US" altLang="zh-CN" sz="6600" b="1" cap="none" spc="50" dirty="0" smtClean="0">
                    <a:ln w="9525" cmpd="sng">
                      <a:solidFill>
                        <a:schemeClr val="bg1"/>
                      </a:solidFill>
                      <a:prstDash val="solid"/>
                    </a:ln>
                    <a:solidFill>
                      <a:srgbClr val="70AD47">
                        <a:tint val="1000"/>
                      </a:srgbClr>
                    </a:solidFill>
                    <a:effectLst>
                      <a:glow rad="38100">
                        <a:schemeClr val="accent1">
                          <a:alpha val="40000"/>
                        </a:schemeClr>
                      </a:glow>
                    </a:effectLst>
                    <a:latin typeface="Cambria Math" panose="02040503050406030204" pitchFamily="18" charset="0"/>
                    <a:ea typeface="Cambria Math" panose="02040503050406030204" pitchFamily="18" charset="0"/>
                  </a:rPr>
                  <a:t>N</a:t>
                </a:r>
                <a:endParaRPr lang="zh-CN" altLang="en-US" sz="4800" b="1" cap="none" spc="50" dirty="0">
                  <a:ln w="9525" cmpd="sng">
                    <a:solidFill>
                      <a:schemeClr val="bg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  <a:latin typeface="Cambria Math" panose="02040503050406030204" pitchFamily="18" charset="0"/>
                </a:endParaRPr>
              </a:p>
            </p:txBody>
          </p:sp>
          <p:sp>
            <p:nvSpPr>
              <p:cNvPr id="6" name="矩形 5"/>
              <p:cNvSpPr/>
              <p:nvPr userDrawn="1"/>
            </p:nvSpPr>
            <p:spPr>
              <a:xfrm rot="20047115">
                <a:off x="1815206" y="3694035"/>
                <a:ext cx="825867" cy="144655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zh-CN" sz="8800" b="0" cap="none" spc="0" dirty="0" smtClean="0">
                    <a:ln w="0"/>
                    <a:solidFill>
                      <a:schemeClr val="bg1"/>
                    </a:solidFill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</a:rPr>
                  <a:t>P</a:t>
                </a:r>
                <a:endParaRPr lang="zh-CN" altLang="en-US" sz="8800" b="0" cap="none" spc="0" dirty="0">
                  <a:ln w="0"/>
                  <a:solidFill>
                    <a:schemeClr val="bg1"/>
                  </a:solidFill>
                  <a:effectLst/>
                  <a:latin typeface="Cambria Math" panose="02040503050406030204" pitchFamily="18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29889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med" p14:dur="650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033" y="1139822"/>
            <a:ext cx="495300" cy="5429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427" y="1110931"/>
            <a:ext cx="495300" cy="5429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9311" y="1945111"/>
            <a:ext cx="495300" cy="5429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517" y="1511722"/>
            <a:ext cx="495300" cy="5429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2033" y="3706177"/>
            <a:ext cx="495300" cy="5429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483" y="4701857"/>
            <a:ext cx="495300" cy="54292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1897" y="2893377"/>
            <a:ext cx="495300" cy="542925"/>
          </a:xfrm>
          <a:prstGeom prst="rect">
            <a:avLst/>
          </a:prstGeom>
        </p:spPr>
      </p:pic>
      <p:pic>
        <p:nvPicPr>
          <p:cNvPr id="11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806" y="5568843"/>
            <a:ext cx="9271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498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2557" y="489880"/>
            <a:ext cx="4057143" cy="45714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1116" y="2025802"/>
            <a:ext cx="5000000" cy="3028571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 rot="326991">
            <a:off x="8502279" y="4939836"/>
            <a:ext cx="2432304" cy="1934539"/>
            <a:chOff x="4954565" y="480966"/>
            <a:chExt cx="2432304" cy="1934539"/>
          </a:xfrm>
        </p:grpSpPr>
        <p:sp>
          <p:nvSpPr>
            <p:cNvPr id="6" name="任意多边形 5"/>
            <p:cNvSpPr/>
            <p:nvPr/>
          </p:nvSpPr>
          <p:spPr>
            <a:xfrm>
              <a:off x="4954565" y="623281"/>
              <a:ext cx="2432304" cy="1792224"/>
            </a:xfrm>
            <a:custGeom>
              <a:avLst/>
              <a:gdLst>
                <a:gd name="connsiteX0" fmla="*/ 0 w 2432304"/>
                <a:gd name="connsiteY0" fmla="*/ 374904 h 1792224"/>
                <a:gd name="connsiteX1" fmla="*/ 0 w 2432304"/>
                <a:gd name="connsiteY1" fmla="*/ 374904 h 1792224"/>
                <a:gd name="connsiteX2" fmla="*/ 118872 w 2432304"/>
                <a:gd name="connsiteY2" fmla="*/ 347472 h 1792224"/>
                <a:gd name="connsiteX3" fmla="*/ 228600 w 2432304"/>
                <a:gd name="connsiteY3" fmla="*/ 292608 h 1792224"/>
                <a:gd name="connsiteX4" fmla="*/ 1874520 w 2432304"/>
                <a:gd name="connsiteY4" fmla="*/ 0 h 1792224"/>
                <a:gd name="connsiteX5" fmla="*/ 2432304 w 2432304"/>
                <a:gd name="connsiteY5" fmla="*/ 612648 h 1792224"/>
                <a:gd name="connsiteX6" fmla="*/ 365760 w 2432304"/>
                <a:gd name="connsiteY6" fmla="*/ 1792224 h 1792224"/>
                <a:gd name="connsiteX7" fmla="*/ 0 w 2432304"/>
                <a:gd name="connsiteY7" fmla="*/ 374904 h 1792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2304" h="1792224">
                  <a:moveTo>
                    <a:pt x="0" y="374904"/>
                  </a:moveTo>
                  <a:lnTo>
                    <a:pt x="0" y="374904"/>
                  </a:lnTo>
                  <a:cubicBezTo>
                    <a:pt x="39624" y="365760"/>
                    <a:pt x="80610" y="361246"/>
                    <a:pt x="118872" y="347472"/>
                  </a:cubicBezTo>
                  <a:cubicBezTo>
                    <a:pt x="157348" y="333621"/>
                    <a:pt x="228600" y="292608"/>
                    <a:pt x="228600" y="292608"/>
                  </a:cubicBezTo>
                  <a:lnTo>
                    <a:pt x="1874520" y="0"/>
                  </a:lnTo>
                  <a:lnTo>
                    <a:pt x="2432304" y="612648"/>
                  </a:lnTo>
                  <a:lnTo>
                    <a:pt x="365760" y="1792224"/>
                  </a:lnTo>
                  <a:lnTo>
                    <a:pt x="0" y="37490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5043038" y="480966"/>
              <a:ext cx="1957034" cy="1706107"/>
              <a:chOff x="1815206" y="3434478"/>
              <a:chExt cx="1957034" cy="1706107"/>
            </a:xfrm>
          </p:grpSpPr>
          <p:grpSp>
            <p:nvGrpSpPr>
              <p:cNvPr id="8" name="组合 7"/>
              <p:cNvGrpSpPr/>
              <p:nvPr userDrawn="1"/>
            </p:nvGrpSpPr>
            <p:grpSpPr>
              <a:xfrm>
                <a:off x="2549232" y="3763588"/>
                <a:ext cx="696303" cy="836933"/>
                <a:chOff x="2549232" y="3763588"/>
                <a:chExt cx="696303" cy="836933"/>
              </a:xfrm>
            </p:grpSpPr>
            <p:sp>
              <p:nvSpPr>
                <p:cNvPr id="11" name="矩形 19"/>
                <p:cNvSpPr/>
                <p:nvPr userDrawn="1"/>
              </p:nvSpPr>
              <p:spPr>
                <a:xfrm rot="19968027">
                  <a:off x="2549232" y="3763588"/>
                  <a:ext cx="678056" cy="836933"/>
                </a:xfrm>
                <a:custGeom>
                  <a:avLst/>
                  <a:gdLst>
                    <a:gd name="connsiteX0" fmla="*/ 0 w 634617"/>
                    <a:gd name="connsiteY0" fmla="*/ 0 h 927301"/>
                    <a:gd name="connsiteX1" fmla="*/ 634617 w 634617"/>
                    <a:gd name="connsiteY1" fmla="*/ 0 h 927301"/>
                    <a:gd name="connsiteX2" fmla="*/ 634617 w 634617"/>
                    <a:gd name="connsiteY2" fmla="*/ 927301 h 927301"/>
                    <a:gd name="connsiteX3" fmla="*/ 0 w 634617"/>
                    <a:gd name="connsiteY3" fmla="*/ 927301 h 927301"/>
                    <a:gd name="connsiteX4" fmla="*/ 0 w 634617"/>
                    <a:gd name="connsiteY4" fmla="*/ 0 h 927301"/>
                    <a:gd name="connsiteX0" fmla="*/ 43361 w 677978"/>
                    <a:gd name="connsiteY0" fmla="*/ 0 h 927301"/>
                    <a:gd name="connsiteX1" fmla="*/ 677978 w 677978"/>
                    <a:gd name="connsiteY1" fmla="*/ 0 h 927301"/>
                    <a:gd name="connsiteX2" fmla="*/ 677978 w 677978"/>
                    <a:gd name="connsiteY2" fmla="*/ 927301 h 927301"/>
                    <a:gd name="connsiteX3" fmla="*/ 0 w 677978"/>
                    <a:gd name="connsiteY3" fmla="*/ 890735 h 927301"/>
                    <a:gd name="connsiteX4" fmla="*/ 43361 w 677978"/>
                    <a:gd name="connsiteY4" fmla="*/ 0 h 927301"/>
                    <a:gd name="connsiteX0" fmla="*/ 43361 w 677978"/>
                    <a:gd name="connsiteY0" fmla="*/ 0 h 927301"/>
                    <a:gd name="connsiteX1" fmla="*/ 663217 w 677978"/>
                    <a:gd name="connsiteY1" fmla="*/ 77027 h 927301"/>
                    <a:gd name="connsiteX2" fmla="*/ 677978 w 677978"/>
                    <a:gd name="connsiteY2" fmla="*/ 927301 h 927301"/>
                    <a:gd name="connsiteX3" fmla="*/ 0 w 677978"/>
                    <a:gd name="connsiteY3" fmla="*/ 890735 h 927301"/>
                    <a:gd name="connsiteX4" fmla="*/ 43361 w 677978"/>
                    <a:gd name="connsiteY4" fmla="*/ 0 h 927301"/>
                    <a:gd name="connsiteX0" fmla="*/ 7303 w 641920"/>
                    <a:gd name="connsiteY0" fmla="*/ 0 h 927301"/>
                    <a:gd name="connsiteX1" fmla="*/ 627159 w 641920"/>
                    <a:gd name="connsiteY1" fmla="*/ 77027 h 927301"/>
                    <a:gd name="connsiteX2" fmla="*/ 641920 w 641920"/>
                    <a:gd name="connsiteY2" fmla="*/ 927301 h 927301"/>
                    <a:gd name="connsiteX3" fmla="*/ 0 w 641920"/>
                    <a:gd name="connsiteY3" fmla="*/ 846070 h 927301"/>
                    <a:gd name="connsiteX4" fmla="*/ 7303 w 641920"/>
                    <a:gd name="connsiteY4" fmla="*/ 0 h 927301"/>
                    <a:gd name="connsiteX0" fmla="*/ 63 w 705390"/>
                    <a:gd name="connsiteY0" fmla="*/ 0 h 963119"/>
                    <a:gd name="connsiteX1" fmla="*/ 690629 w 705390"/>
                    <a:gd name="connsiteY1" fmla="*/ 112845 h 963119"/>
                    <a:gd name="connsiteX2" fmla="*/ 705390 w 705390"/>
                    <a:gd name="connsiteY2" fmla="*/ 963119 h 963119"/>
                    <a:gd name="connsiteX3" fmla="*/ 63470 w 705390"/>
                    <a:gd name="connsiteY3" fmla="*/ 881888 h 963119"/>
                    <a:gd name="connsiteX4" fmla="*/ 63 w 705390"/>
                    <a:gd name="connsiteY4" fmla="*/ 0 h 963119"/>
                    <a:gd name="connsiteX0" fmla="*/ 63 w 791641"/>
                    <a:gd name="connsiteY0" fmla="*/ 0 h 963119"/>
                    <a:gd name="connsiteX1" fmla="*/ 791642 w 791641"/>
                    <a:gd name="connsiteY1" fmla="*/ 164014 h 963119"/>
                    <a:gd name="connsiteX2" fmla="*/ 705390 w 791641"/>
                    <a:gd name="connsiteY2" fmla="*/ 963119 h 963119"/>
                    <a:gd name="connsiteX3" fmla="*/ 63470 w 791641"/>
                    <a:gd name="connsiteY3" fmla="*/ 881888 h 963119"/>
                    <a:gd name="connsiteX4" fmla="*/ 63 w 791641"/>
                    <a:gd name="connsiteY4" fmla="*/ 0 h 9631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1641" h="963119">
                      <a:moveTo>
                        <a:pt x="63" y="0"/>
                      </a:moveTo>
                      <a:lnTo>
                        <a:pt x="791642" y="164014"/>
                      </a:lnTo>
                      <a:lnTo>
                        <a:pt x="705390" y="963119"/>
                      </a:lnTo>
                      <a:lnTo>
                        <a:pt x="63470" y="881888"/>
                      </a:lnTo>
                      <a:cubicBezTo>
                        <a:pt x="65904" y="599865"/>
                        <a:pt x="-2371" y="282023"/>
                        <a:pt x="63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" name="任意多边形 11"/>
                <p:cNvSpPr/>
                <p:nvPr userDrawn="1"/>
              </p:nvSpPr>
              <p:spPr>
                <a:xfrm rot="19526640">
                  <a:off x="2640236" y="3868810"/>
                  <a:ext cx="605299" cy="696591"/>
                </a:xfrm>
                <a:custGeom>
                  <a:avLst/>
                  <a:gdLst>
                    <a:gd name="connsiteX0" fmla="*/ 126460 w 749030"/>
                    <a:gd name="connsiteY0" fmla="*/ 29183 h 933855"/>
                    <a:gd name="connsiteX1" fmla="*/ 184826 w 749030"/>
                    <a:gd name="connsiteY1" fmla="*/ 593387 h 933855"/>
                    <a:gd name="connsiteX2" fmla="*/ 350196 w 749030"/>
                    <a:gd name="connsiteY2" fmla="*/ 126459 h 933855"/>
                    <a:gd name="connsiteX3" fmla="*/ 466928 w 749030"/>
                    <a:gd name="connsiteY3" fmla="*/ 155642 h 933855"/>
                    <a:gd name="connsiteX4" fmla="*/ 466928 w 749030"/>
                    <a:gd name="connsiteY4" fmla="*/ 758757 h 933855"/>
                    <a:gd name="connsiteX5" fmla="*/ 593388 w 749030"/>
                    <a:gd name="connsiteY5" fmla="*/ 252919 h 933855"/>
                    <a:gd name="connsiteX6" fmla="*/ 749030 w 749030"/>
                    <a:gd name="connsiteY6" fmla="*/ 321012 h 933855"/>
                    <a:gd name="connsiteX7" fmla="*/ 525294 w 749030"/>
                    <a:gd name="connsiteY7" fmla="*/ 933855 h 933855"/>
                    <a:gd name="connsiteX8" fmla="*/ 350196 w 749030"/>
                    <a:gd name="connsiteY8" fmla="*/ 807395 h 933855"/>
                    <a:gd name="connsiteX9" fmla="*/ 369652 w 749030"/>
                    <a:gd name="connsiteY9" fmla="*/ 369651 h 933855"/>
                    <a:gd name="connsiteX10" fmla="*/ 214009 w 749030"/>
                    <a:gd name="connsiteY10" fmla="*/ 787940 h 933855"/>
                    <a:gd name="connsiteX11" fmla="*/ 77822 w 749030"/>
                    <a:gd name="connsiteY11" fmla="*/ 710119 h 933855"/>
                    <a:gd name="connsiteX12" fmla="*/ 0 w 749030"/>
                    <a:gd name="connsiteY12" fmla="*/ 0 h 933855"/>
                    <a:gd name="connsiteX13" fmla="*/ 126460 w 749030"/>
                    <a:gd name="connsiteY13" fmla="*/ 29183 h 933855"/>
                    <a:gd name="connsiteX0" fmla="*/ 214586 w 749030"/>
                    <a:gd name="connsiteY0" fmla="*/ 89878 h 933855"/>
                    <a:gd name="connsiteX1" fmla="*/ 184826 w 749030"/>
                    <a:gd name="connsiteY1" fmla="*/ 593387 h 933855"/>
                    <a:gd name="connsiteX2" fmla="*/ 350196 w 749030"/>
                    <a:gd name="connsiteY2" fmla="*/ 126459 h 933855"/>
                    <a:gd name="connsiteX3" fmla="*/ 466928 w 749030"/>
                    <a:gd name="connsiteY3" fmla="*/ 155642 h 933855"/>
                    <a:gd name="connsiteX4" fmla="*/ 466928 w 749030"/>
                    <a:gd name="connsiteY4" fmla="*/ 758757 h 933855"/>
                    <a:gd name="connsiteX5" fmla="*/ 593388 w 749030"/>
                    <a:gd name="connsiteY5" fmla="*/ 252919 h 933855"/>
                    <a:gd name="connsiteX6" fmla="*/ 749030 w 749030"/>
                    <a:gd name="connsiteY6" fmla="*/ 321012 h 933855"/>
                    <a:gd name="connsiteX7" fmla="*/ 525294 w 749030"/>
                    <a:gd name="connsiteY7" fmla="*/ 933855 h 933855"/>
                    <a:gd name="connsiteX8" fmla="*/ 350196 w 749030"/>
                    <a:gd name="connsiteY8" fmla="*/ 807395 h 933855"/>
                    <a:gd name="connsiteX9" fmla="*/ 369652 w 749030"/>
                    <a:gd name="connsiteY9" fmla="*/ 369651 h 933855"/>
                    <a:gd name="connsiteX10" fmla="*/ 214009 w 749030"/>
                    <a:gd name="connsiteY10" fmla="*/ 787940 h 933855"/>
                    <a:gd name="connsiteX11" fmla="*/ 77822 w 749030"/>
                    <a:gd name="connsiteY11" fmla="*/ 710119 h 933855"/>
                    <a:gd name="connsiteX12" fmla="*/ 0 w 749030"/>
                    <a:gd name="connsiteY12" fmla="*/ 0 h 933855"/>
                    <a:gd name="connsiteX13" fmla="*/ 214586 w 749030"/>
                    <a:gd name="connsiteY13" fmla="*/ 89878 h 933855"/>
                    <a:gd name="connsiteX0" fmla="*/ 164554 w 698998"/>
                    <a:gd name="connsiteY0" fmla="*/ 8175 h 852152"/>
                    <a:gd name="connsiteX1" fmla="*/ 134794 w 698998"/>
                    <a:gd name="connsiteY1" fmla="*/ 511684 h 852152"/>
                    <a:gd name="connsiteX2" fmla="*/ 300164 w 698998"/>
                    <a:gd name="connsiteY2" fmla="*/ 44756 h 852152"/>
                    <a:gd name="connsiteX3" fmla="*/ 416896 w 698998"/>
                    <a:gd name="connsiteY3" fmla="*/ 73939 h 852152"/>
                    <a:gd name="connsiteX4" fmla="*/ 416896 w 698998"/>
                    <a:gd name="connsiteY4" fmla="*/ 677054 h 852152"/>
                    <a:gd name="connsiteX5" fmla="*/ 543356 w 698998"/>
                    <a:gd name="connsiteY5" fmla="*/ 171216 h 852152"/>
                    <a:gd name="connsiteX6" fmla="*/ 698998 w 698998"/>
                    <a:gd name="connsiteY6" fmla="*/ 239309 h 852152"/>
                    <a:gd name="connsiteX7" fmla="*/ 475262 w 698998"/>
                    <a:gd name="connsiteY7" fmla="*/ 852152 h 852152"/>
                    <a:gd name="connsiteX8" fmla="*/ 300164 w 698998"/>
                    <a:gd name="connsiteY8" fmla="*/ 725692 h 852152"/>
                    <a:gd name="connsiteX9" fmla="*/ 319620 w 698998"/>
                    <a:gd name="connsiteY9" fmla="*/ 287948 h 852152"/>
                    <a:gd name="connsiteX10" fmla="*/ 163977 w 698998"/>
                    <a:gd name="connsiteY10" fmla="*/ 706237 h 852152"/>
                    <a:gd name="connsiteX11" fmla="*/ 27790 w 698998"/>
                    <a:gd name="connsiteY11" fmla="*/ 628416 h 852152"/>
                    <a:gd name="connsiteX12" fmla="*/ 0 w 698998"/>
                    <a:gd name="connsiteY12" fmla="*/ 0 h 852152"/>
                    <a:gd name="connsiteX13" fmla="*/ 164554 w 698998"/>
                    <a:gd name="connsiteY13" fmla="*/ 8175 h 8521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698998" h="852152">
                      <a:moveTo>
                        <a:pt x="164554" y="8175"/>
                      </a:moveTo>
                      <a:lnTo>
                        <a:pt x="134794" y="511684"/>
                      </a:lnTo>
                      <a:lnTo>
                        <a:pt x="300164" y="44756"/>
                      </a:lnTo>
                      <a:lnTo>
                        <a:pt x="416896" y="73939"/>
                      </a:lnTo>
                      <a:lnTo>
                        <a:pt x="416896" y="677054"/>
                      </a:lnTo>
                      <a:lnTo>
                        <a:pt x="543356" y="171216"/>
                      </a:lnTo>
                      <a:lnTo>
                        <a:pt x="698998" y="239309"/>
                      </a:lnTo>
                      <a:lnTo>
                        <a:pt x="475262" y="852152"/>
                      </a:lnTo>
                      <a:lnTo>
                        <a:pt x="300164" y="725692"/>
                      </a:lnTo>
                      <a:lnTo>
                        <a:pt x="319620" y="287948"/>
                      </a:lnTo>
                      <a:lnTo>
                        <a:pt x="163977" y="706237"/>
                      </a:lnTo>
                      <a:lnTo>
                        <a:pt x="27790" y="628416"/>
                      </a:lnTo>
                      <a:lnTo>
                        <a:pt x="0" y="0"/>
                      </a:lnTo>
                      <a:lnTo>
                        <a:pt x="164554" y="8175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9" name="矩形 8"/>
              <p:cNvSpPr/>
              <p:nvPr userDrawn="1"/>
            </p:nvSpPr>
            <p:spPr>
              <a:xfrm rot="20276883">
                <a:off x="3285356" y="3434478"/>
                <a:ext cx="486884" cy="110799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ctr"/>
                <a:r>
                  <a:rPr lang="en-US" altLang="zh-CN" sz="6600" b="1" cap="none" spc="50" dirty="0" smtClean="0">
                    <a:ln w="9525" cmpd="sng">
                      <a:solidFill>
                        <a:schemeClr val="bg1"/>
                      </a:solidFill>
                      <a:prstDash val="solid"/>
                    </a:ln>
                    <a:solidFill>
                      <a:srgbClr val="70AD47">
                        <a:tint val="1000"/>
                      </a:srgbClr>
                    </a:solidFill>
                    <a:effectLst>
                      <a:glow rad="38100">
                        <a:schemeClr val="accent1">
                          <a:alpha val="40000"/>
                        </a:schemeClr>
                      </a:glow>
                    </a:effectLst>
                    <a:latin typeface="Cambria Math" panose="02040503050406030204" pitchFamily="18" charset="0"/>
                    <a:ea typeface="Cambria Math" panose="02040503050406030204" pitchFamily="18" charset="0"/>
                  </a:rPr>
                  <a:t>N</a:t>
                </a:r>
                <a:endParaRPr lang="zh-CN" altLang="en-US" sz="4800" b="1" cap="none" spc="50" dirty="0">
                  <a:ln w="9525" cmpd="sng">
                    <a:solidFill>
                      <a:schemeClr val="bg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  <a:latin typeface="Cambria Math" panose="02040503050406030204" pitchFamily="18" charset="0"/>
                </a:endParaRPr>
              </a:p>
            </p:txBody>
          </p:sp>
          <p:sp>
            <p:nvSpPr>
              <p:cNvPr id="10" name="矩形 9"/>
              <p:cNvSpPr/>
              <p:nvPr userDrawn="1"/>
            </p:nvSpPr>
            <p:spPr>
              <a:xfrm rot="20047115">
                <a:off x="1815206" y="3694035"/>
                <a:ext cx="825867" cy="144655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zh-CN" sz="8800" b="0" cap="none" spc="0" dirty="0" smtClean="0">
                    <a:ln w="0"/>
                    <a:solidFill>
                      <a:schemeClr val="bg1"/>
                    </a:solidFill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</a:rPr>
                  <a:t>P</a:t>
                </a:r>
                <a:endParaRPr lang="zh-CN" altLang="en-US" sz="8800" b="0" cap="none" spc="0" dirty="0">
                  <a:ln w="0"/>
                  <a:solidFill>
                    <a:schemeClr val="bg1"/>
                  </a:solidFill>
                  <a:effectLst/>
                  <a:latin typeface="Cambria Math" panose="02040503050406030204" pitchFamily="18" charset="0"/>
                </a:endParaRPr>
              </a:p>
            </p:txBody>
          </p:sp>
        </p:grpSp>
      </p:grpSp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7401" y="1163563"/>
            <a:ext cx="7580952" cy="81904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903" y="2174550"/>
            <a:ext cx="6257143" cy="40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7120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1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6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Crypto</a:t>
            </a:r>
            <a:r>
              <a:rPr lang="zh-CN" altLang="en-US" dirty="0"/>
              <a:t>：</a:t>
            </a:r>
            <a:r>
              <a:rPr lang="zh-CN" altLang="en-US" dirty="0" smtClean="0"/>
              <a:t>密码</a:t>
            </a:r>
            <a:r>
              <a:rPr lang="zh-CN" altLang="en-US" dirty="0"/>
              <a:t>学</a:t>
            </a:r>
            <a:endParaRPr lang="en-US" altLang="zh-CN" dirty="0" smtClean="0"/>
          </a:p>
          <a:p>
            <a:pPr lvl="1"/>
            <a:r>
              <a:rPr lang="zh-CN" altLang="en-US" sz="2800" dirty="0"/>
              <a:t>主要包括古典密码学和现代密码学两部分内容，古典密码学趣味性强，种类繁多，现代密码学安全性高，对算法理解的要求较高</a:t>
            </a:r>
            <a:r>
              <a:rPr lang="zh-CN" altLang="en-US" sz="2800" dirty="0" smtClean="0"/>
              <a:t>。</a:t>
            </a:r>
            <a:endParaRPr lang="en-US" altLang="zh-CN" sz="2800" dirty="0" smtClean="0"/>
          </a:p>
          <a:p>
            <a:pPr lvl="1"/>
            <a:r>
              <a:rPr lang="zh-CN" altLang="en-US" sz="2800" dirty="0" smtClean="0"/>
              <a:t> 最为</a:t>
            </a:r>
            <a:r>
              <a:rPr lang="en-US" altLang="zh-CN" sz="2800" dirty="0" smtClean="0"/>
              <a:t>【</a:t>
            </a:r>
            <a:r>
              <a:rPr lang="zh-CN" altLang="en-US" sz="2800" dirty="0" smtClean="0"/>
              <a:t>学术派</a:t>
            </a:r>
            <a:r>
              <a:rPr lang="en-US" altLang="zh-CN" sz="2800" dirty="0" smtClean="0"/>
              <a:t>】</a:t>
            </a:r>
            <a:r>
              <a:rPr lang="zh-CN" altLang="en-US" sz="2800" dirty="0" smtClean="0"/>
              <a:t>的内容</a:t>
            </a:r>
            <a:endParaRPr lang="en-US" altLang="zh-CN" sz="2800" dirty="0" smtClean="0"/>
          </a:p>
          <a:p>
            <a:pPr lvl="1"/>
            <a:r>
              <a:rPr lang="en-US" altLang="zh-CN" sz="2800" dirty="0" smtClean="0"/>
              <a:t> </a:t>
            </a:r>
            <a:r>
              <a:rPr lang="zh-CN" altLang="en-US" sz="2800" dirty="0" smtClean="0"/>
              <a:t>有些时候需要在比赛期间阅读论文并且实现算法</a:t>
            </a:r>
            <a:endParaRPr lang="zh-CN" altLang="en-US" sz="2800" dirty="0"/>
          </a:p>
        </p:txBody>
      </p:sp>
      <p:grpSp>
        <p:nvGrpSpPr>
          <p:cNvPr id="5" name="组合 4"/>
          <p:cNvGrpSpPr/>
          <p:nvPr/>
        </p:nvGrpSpPr>
        <p:grpSpPr>
          <a:xfrm>
            <a:off x="8626163" y="45720"/>
            <a:ext cx="2639245" cy="1133856"/>
            <a:chOff x="8626163" y="45720"/>
            <a:chExt cx="2639245" cy="1133856"/>
          </a:xfrm>
        </p:grpSpPr>
        <p:sp>
          <p:nvSpPr>
            <p:cNvPr id="4" name="任意多边形 3"/>
            <p:cNvSpPr/>
            <p:nvPr/>
          </p:nvSpPr>
          <p:spPr>
            <a:xfrm>
              <a:off x="8641080" y="45720"/>
              <a:ext cx="2624328" cy="1133856"/>
            </a:xfrm>
            <a:custGeom>
              <a:avLst/>
              <a:gdLst>
                <a:gd name="connsiteX0" fmla="*/ 82296 w 2624328"/>
                <a:gd name="connsiteY0" fmla="*/ 118872 h 1133856"/>
                <a:gd name="connsiteX1" fmla="*/ 2551176 w 2624328"/>
                <a:gd name="connsiteY1" fmla="*/ 0 h 1133856"/>
                <a:gd name="connsiteX2" fmla="*/ 2624328 w 2624328"/>
                <a:gd name="connsiteY2" fmla="*/ 713232 h 1133856"/>
                <a:gd name="connsiteX3" fmla="*/ 0 w 2624328"/>
                <a:gd name="connsiteY3" fmla="*/ 1133856 h 1133856"/>
                <a:gd name="connsiteX4" fmla="*/ 82296 w 2624328"/>
                <a:gd name="connsiteY4" fmla="*/ 118872 h 1133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24328" h="1133856">
                  <a:moveTo>
                    <a:pt x="82296" y="118872"/>
                  </a:moveTo>
                  <a:lnTo>
                    <a:pt x="2551176" y="0"/>
                  </a:lnTo>
                  <a:lnTo>
                    <a:pt x="2624328" y="713232"/>
                  </a:lnTo>
                  <a:lnTo>
                    <a:pt x="0" y="1133856"/>
                  </a:lnTo>
                  <a:lnTo>
                    <a:pt x="82296" y="11887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 rot="21340493">
              <a:off x="8626163" y="81277"/>
              <a:ext cx="2611356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sz="5400" b="0" cap="none" spc="0" dirty="0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mbria Math" panose="02040503050406030204" pitchFamily="18" charset="0"/>
                  <a:ea typeface="Cambria Math" panose="02040503050406030204" pitchFamily="18" charset="0"/>
                </a:rPr>
                <a:t>CRYPTO</a:t>
              </a:r>
              <a:endParaRPr lang="zh-CN" alt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 Math" panose="0204050305040603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57955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med" p14:dur="650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 15"/>
          <p:cNvSpPr/>
          <p:nvPr/>
        </p:nvSpPr>
        <p:spPr>
          <a:xfrm>
            <a:off x="8026400" y="176107"/>
            <a:ext cx="2980267" cy="1916853"/>
          </a:xfrm>
          <a:custGeom>
            <a:avLst/>
            <a:gdLst>
              <a:gd name="connsiteX0" fmla="*/ 460587 w 2980267"/>
              <a:gd name="connsiteY0" fmla="*/ 0 h 1916853"/>
              <a:gd name="connsiteX1" fmla="*/ 0 w 2980267"/>
              <a:gd name="connsiteY1" fmla="*/ 866986 h 1916853"/>
              <a:gd name="connsiteX2" fmla="*/ 135467 w 2980267"/>
              <a:gd name="connsiteY2" fmla="*/ 934720 h 1916853"/>
              <a:gd name="connsiteX3" fmla="*/ 257387 w 2980267"/>
              <a:gd name="connsiteY3" fmla="*/ 968586 h 1916853"/>
              <a:gd name="connsiteX4" fmla="*/ 2756747 w 2980267"/>
              <a:gd name="connsiteY4" fmla="*/ 1916853 h 1916853"/>
              <a:gd name="connsiteX5" fmla="*/ 2980267 w 2980267"/>
              <a:gd name="connsiteY5" fmla="*/ 1029546 h 1916853"/>
              <a:gd name="connsiteX6" fmla="*/ 934720 w 2980267"/>
              <a:gd name="connsiteY6" fmla="*/ 33866 h 1916853"/>
              <a:gd name="connsiteX7" fmla="*/ 460587 w 2980267"/>
              <a:gd name="connsiteY7" fmla="*/ 0 h 1916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0267" h="1916853">
                <a:moveTo>
                  <a:pt x="460587" y="0"/>
                </a:moveTo>
                <a:lnTo>
                  <a:pt x="0" y="866986"/>
                </a:lnTo>
                <a:cubicBezTo>
                  <a:pt x="69477" y="913304"/>
                  <a:pt x="52587" y="908999"/>
                  <a:pt x="135467" y="934720"/>
                </a:cubicBezTo>
                <a:cubicBezTo>
                  <a:pt x="175750" y="947222"/>
                  <a:pt x="257387" y="968586"/>
                  <a:pt x="257387" y="968586"/>
                </a:cubicBezTo>
                <a:lnTo>
                  <a:pt x="2756747" y="1916853"/>
                </a:lnTo>
                <a:lnTo>
                  <a:pt x="2980267" y="1029546"/>
                </a:lnTo>
                <a:lnTo>
                  <a:pt x="934720" y="33866"/>
                </a:lnTo>
                <a:lnTo>
                  <a:pt x="460587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Misc</a:t>
            </a:r>
            <a:r>
              <a:rPr lang="zh-CN" altLang="en-US" dirty="0"/>
              <a:t>：</a:t>
            </a:r>
            <a:r>
              <a:rPr lang="en-US" altLang="zh-CN" dirty="0" smtClean="0"/>
              <a:t> </a:t>
            </a:r>
            <a:r>
              <a:rPr lang="zh-CN" altLang="en-US" b="1" dirty="0" smtClean="0"/>
              <a:t>安全杂项</a:t>
            </a:r>
            <a:endParaRPr lang="en-US" altLang="zh-CN" b="1" dirty="0" smtClean="0"/>
          </a:p>
          <a:p>
            <a:r>
              <a:rPr lang="zh-CN" altLang="en-US" dirty="0"/>
              <a:t>所谓安全杂项，也就是包括信息搜集、编码分析、取证分析、隐写</a:t>
            </a:r>
            <a:r>
              <a:rPr lang="zh-CN" altLang="en-US" dirty="0" smtClean="0"/>
              <a:t>分析</a:t>
            </a:r>
            <a:endParaRPr lang="en-US" altLang="zh-CN" dirty="0"/>
          </a:p>
          <a:p>
            <a:r>
              <a:rPr lang="zh-CN" altLang="en-US" dirty="0" smtClean="0"/>
              <a:t>方向最为复杂</a:t>
            </a:r>
            <a:endParaRPr lang="en-US" altLang="zh-CN" dirty="0" smtClean="0"/>
          </a:p>
          <a:p>
            <a:r>
              <a:rPr lang="zh-CN" altLang="en-US" dirty="0" smtClean="0"/>
              <a:t>考察对计算机本身的熟悉程度</a:t>
            </a:r>
            <a:endParaRPr lang="zh-CN" altLang="en-US" dirty="0"/>
          </a:p>
          <a:p>
            <a:endParaRPr lang="zh-CN" altLang="en-US" b="1" dirty="0"/>
          </a:p>
          <a:p>
            <a:endParaRPr lang="zh-CN" altLang="en-US" dirty="0"/>
          </a:p>
        </p:txBody>
      </p:sp>
      <p:sp>
        <p:nvSpPr>
          <p:cNvPr id="9" name="任意多边形 8"/>
          <p:cNvSpPr/>
          <p:nvPr/>
        </p:nvSpPr>
        <p:spPr>
          <a:xfrm>
            <a:off x="8360675" y="413704"/>
            <a:ext cx="580125" cy="813293"/>
          </a:xfrm>
          <a:custGeom>
            <a:avLst/>
            <a:gdLst>
              <a:gd name="connsiteX0" fmla="*/ 0 w 768485"/>
              <a:gd name="connsiteY0" fmla="*/ 398834 h 797668"/>
              <a:gd name="connsiteX1" fmla="*/ 369651 w 768485"/>
              <a:gd name="connsiteY1" fmla="*/ 0 h 797668"/>
              <a:gd name="connsiteX2" fmla="*/ 447472 w 768485"/>
              <a:gd name="connsiteY2" fmla="*/ 19456 h 797668"/>
              <a:gd name="connsiteX3" fmla="*/ 428017 w 768485"/>
              <a:gd name="connsiteY3" fmla="*/ 398834 h 797668"/>
              <a:gd name="connsiteX4" fmla="*/ 515566 w 768485"/>
              <a:gd name="connsiteY4" fmla="*/ 418290 h 797668"/>
              <a:gd name="connsiteX5" fmla="*/ 671208 w 768485"/>
              <a:gd name="connsiteY5" fmla="*/ 165371 h 797668"/>
              <a:gd name="connsiteX6" fmla="*/ 768485 w 768485"/>
              <a:gd name="connsiteY6" fmla="*/ 194553 h 797668"/>
              <a:gd name="connsiteX7" fmla="*/ 758757 w 768485"/>
              <a:gd name="connsiteY7" fmla="*/ 797668 h 797668"/>
              <a:gd name="connsiteX8" fmla="*/ 622570 w 768485"/>
              <a:gd name="connsiteY8" fmla="*/ 729575 h 797668"/>
              <a:gd name="connsiteX9" fmla="*/ 622570 w 768485"/>
              <a:gd name="connsiteY9" fmla="*/ 476656 h 797668"/>
              <a:gd name="connsiteX10" fmla="*/ 496110 w 768485"/>
              <a:gd name="connsiteY10" fmla="*/ 651753 h 797668"/>
              <a:gd name="connsiteX11" fmla="*/ 291829 w 768485"/>
              <a:gd name="connsiteY11" fmla="*/ 505839 h 797668"/>
              <a:gd name="connsiteX12" fmla="*/ 321012 w 768485"/>
              <a:gd name="connsiteY12" fmla="*/ 262647 h 797668"/>
              <a:gd name="connsiteX13" fmla="*/ 155642 w 768485"/>
              <a:gd name="connsiteY13" fmla="*/ 496111 h 797668"/>
              <a:gd name="connsiteX14" fmla="*/ 0 w 768485"/>
              <a:gd name="connsiteY14" fmla="*/ 398834 h 797668"/>
              <a:gd name="connsiteX0" fmla="*/ 0 w 768485"/>
              <a:gd name="connsiteY0" fmla="*/ 398834 h 797668"/>
              <a:gd name="connsiteX1" fmla="*/ 369651 w 768485"/>
              <a:gd name="connsiteY1" fmla="*/ 0 h 797668"/>
              <a:gd name="connsiteX2" fmla="*/ 447472 w 768485"/>
              <a:gd name="connsiteY2" fmla="*/ 19456 h 797668"/>
              <a:gd name="connsiteX3" fmla="*/ 428017 w 768485"/>
              <a:gd name="connsiteY3" fmla="*/ 398834 h 797668"/>
              <a:gd name="connsiteX4" fmla="*/ 515566 w 768485"/>
              <a:gd name="connsiteY4" fmla="*/ 418290 h 797668"/>
              <a:gd name="connsiteX5" fmla="*/ 671208 w 768485"/>
              <a:gd name="connsiteY5" fmla="*/ 165371 h 797668"/>
              <a:gd name="connsiteX6" fmla="*/ 768485 w 768485"/>
              <a:gd name="connsiteY6" fmla="*/ 194553 h 797668"/>
              <a:gd name="connsiteX7" fmla="*/ 758757 w 768485"/>
              <a:gd name="connsiteY7" fmla="*/ 797668 h 797668"/>
              <a:gd name="connsiteX8" fmla="*/ 622570 w 768485"/>
              <a:gd name="connsiteY8" fmla="*/ 729575 h 797668"/>
              <a:gd name="connsiteX9" fmla="*/ 622570 w 768485"/>
              <a:gd name="connsiteY9" fmla="*/ 476656 h 797668"/>
              <a:gd name="connsiteX10" fmla="*/ 498697 w 768485"/>
              <a:gd name="connsiteY10" fmla="*/ 621734 h 797668"/>
              <a:gd name="connsiteX11" fmla="*/ 291829 w 768485"/>
              <a:gd name="connsiteY11" fmla="*/ 505839 h 797668"/>
              <a:gd name="connsiteX12" fmla="*/ 321012 w 768485"/>
              <a:gd name="connsiteY12" fmla="*/ 262647 h 797668"/>
              <a:gd name="connsiteX13" fmla="*/ 155642 w 768485"/>
              <a:gd name="connsiteY13" fmla="*/ 496111 h 797668"/>
              <a:gd name="connsiteX14" fmla="*/ 0 w 768485"/>
              <a:gd name="connsiteY14" fmla="*/ 398834 h 797668"/>
              <a:gd name="connsiteX0" fmla="*/ 0 w 768485"/>
              <a:gd name="connsiteY0" fmla="*/ 398834 h 797668"/>
              <a:gd name="connsiteX1" fmla="*/ 369651 w 768485"/>
              <a:gd name="connsiteY1" fmla="*/ 0 h 797668"/>
              <a:gd name="connsiteX2" fmla="*/ 447472 w 768485"/>
              <a:gd name="connsiteY2" fmla="*/ 19456 h 797668"/>
              <a:gd name="connsiteX3" fmla="*/ 402146 w 768485"/>
              <a:gd name="connsiteY3" fmla="*/ 395082 h 797668"/>
              <a:gd name="connsiteX4" fmla="*/ 515566 w 768485"/>
              <a:gd name="connsiteY4" fmla="*/ 418290 h 797668"/>
              <a:gd name="connsiteX5" fmla="*/ 671208 w 768485"/>
              <a:gd name="connsiteY5" fmla="*/ 165371 h 797668"/>
              <a:gd name="connsiteX6" fmla="*/ 768485 w 768485"/>
              <a:gd name="connsiteY6" fmla="*/ 194553 h 797668"/>
              <a:gd name="connsiteX7" fmla="*/ 758757 w 768485"/>
              <a:gd name="connsiteY7" fmla="*/ 797668 h 797668"/>
              <a:gd name="connsiteX8" fmla="*/ 622570 w 768485"/>
              <a:gd name="connsiteY8" fmla="*/ 729575 h 797668"/>
              <a:gd name="connsiteX9" fmla="*/ 622570 w 768485"/>
              <a:gd name="connsiteY9" fmla="*/ 476656 h 797668"/>
              <a:gd name="connsiteX10" fmla="*/ 498697 w 768485"/>
              <a:gd name="connsiteY10" fmla="*/ 621734 h 797668"/>
              <a:gd name="connsiteX11" fmla="*/ 291829 w 768485"/>
              <a:gd name="connsiteY11" fmla="*/ 505839 h 797668"/>
              <a:gd name="connsiteX12" fmla="*/ 321012 w 768485"/>
              <a:gd name="connsiteY12" fmla="*/ 262647 h 797668"/>
              <a:gd name="connsiteX13" fmla="*/ 155642 w 768485"/>
              <a:gd name="connsiteY13" fmla="*/ 496111 h 797668"/>
              <a:gd name="connsiteX14" fmla="*/ 0 w 768485"/>
              <a:gd name="connsiteY14" fmla="*/ 398834 h 797668"/>
              <a:gd name="connsiteX0" fmla="*/ 0 w 768485"/>
              <a:gd name="connsiteY0" fmla="*/ 398834 h 797668"/>
              <a:gd name="connsiteX1" fmla="*/ 369651 w 768485"/>
              <a:gd name="connsiteY1" fmla="*/ 0 h 797668"/>
              <a:gd name="connsiteX2" fmla="*/ 447472 w 768485"/>
              <a:gd name="connsiteY2" fmla="*/ 19456 h 797668"/>
              <a:gd name="connsiteX3" fmla="*/ 402146 w 768485"/>
              <a:gd name="connsiteY3" fmla="*/ 395082 h 797668"/>
              <a:gd name="connsiteX4" fmla="*/ 515566 w 768485"/>
              <a:gd name="connsiteY4" fmla="*/ 418290 h 797668"/>
              <a:gd name="connsiteX5" fmla="*/ 671208 w 768485"/>
              <a:gd name="connsiteY5" fmla="*/ 165371 h 797668"/>
              <a:gd name="connsiteX6" fmla="*/ 768485 w 768485"/>
              <a:gd name="connsiteY6" fmla="*/ 194553 h 797668"/>
              <a:gd name="connsiteX7" fmla="*/ 758757 w 768485"/>
              <a:gd name="connsiteY7" fmla="*/ 797668 h 797668"/>
              <a:gd name="connsiteX8" fmla="*/ 622570 w 768485"/>
              <a:gd name="connsiteY8" fmla="*/ 729575 h 797668"/>
              <a:gd name="connsiteX9" fmla="*/ 622570 w 768485"/>
              <a:gd name="connsiteY9" fmla="*/ 476656 h 797668"/>
              <a:gd name="connsiteX10" fmla="*/ 498697 w 768485"/>
              <a:gd name="connsiteY10" fmla="*/ 583572 h 797668"/>
              <a:gd name="connsiteX11" fmla="*/ 291829 w 768485"/>
              <a:gd name="connsiteY11" fmla="*/ 505839 h 797668"/>
              <a:gd name="connsiteX12" fmla="*/ 321012 w 768485"/>
              <a:gd name="connsiteY12" fmla="*/ 262647 h 797668"/>
              <a:gd name="connsiteX13" fmla="*/ 155642 w 768485"/>
              <a:gd name="connsiteY13" fmla="*/ 496111 h 797668"/>
              <a:gd name="connsiteX14" fmla="*/ 0 w 768485"/>
              <a:gd name="connsiteY14" fmla="*/ 398834 h 797668"/>
              <a:gd name="connsiteX0" fmla="*/ 0 w 768485"/>
              <a:gd name="connsiteY0" fmla="*/ 398834 h 797668"/>
              <a:gd name="connsiteX1" fmla="*/ 369651 w 768485"/>
              <a:gd name="connsiteY1" fmla="*/ 0 h 797668"/>
              <a:gd name="connsiteX2" fmla="*/ 447472 w 768485"/>
              <a:gd name="connsiteY2" fmla="*/ 19456 h 797668"/>
              <a:gd name="connsiteX3" fmla="*/ 402146 w 768485"/>
              <a:gd name="connsiteY3" fmla="*/ 395082 h 797668"/>
              <a:gd name="connsiteX4" fmla="*/ 515566 w 768485"/>
              <a:gd name="connsiteY4" fmla="*/ 418290 h 797668"/>
              <a:gd name="connsiteX5" fmla="*/ 671208 w 768485"/>
              <a:gd name="connsiteY5" fmla="*/ 165371 h 797668"/>
              <a:gd name="connsiteX6" fmla="*/ 768485 w 768485"/>
              <a:gd name="connsiteY6" fmla="*/ 194553 h 797668"/>
              <a:gd name="connsiteX7" fmla="*/ 758757 w 768485"/>
              <a:gd name="connsiteY7" fmla="*/ 797668 h 797668"/>
              <a:gd name="connsiteX8" fmla="*/ 622570 w 768485"/>
              <a:gd name="connsiteY8" fmla="*/ 729575 h 797668"/>
              <a:gd name="connsiteX9" fmla="*/ 670158 w 768485"/>
              <a:gd name="connsiteY9" fmla="*/ 379027 h 797668"/>
              <a:gd name="connsiteX10" fmla="*/ 498697 w 768485"/>
              <a:gd name="connsiteY10" fmla="*/ 583572 h 797668"/>
              <a:gd name="connsiteX11" fmla="*/ 291829 w 768485"/>
              <a:gd name="connsiteY11" fmla="*/ 505839 h 797668"/>
              <a:gd name="connsiteX12" fmla="*/ 321012 w 768485"/>
              <a:gd name="connsiteY12" fmla="*/ 262647 h 797668"/>
              <a:gd name="connsiteX13" fmla="*/ 155642 w 768485"/>
              <a:gd name="connsiteY13" fmla="*/ 496111 h 797668"/>
              <a:gd name="connsiteX14" fmla="*/ 0 w 768485"/>
              <a:gd name="connsiteY14" fmla="*/ 398834 h 797668"/>
              <a:gd name="connsiteX0" fmla="*/ 0 w 768485"/>
              <a:gd name="connsiteY0" fmla="*/ 398834 h 797668"/>
              <a:gd name="connsiteX1" fmla="*/ 369651 w 768485"/>
              <a:gd name="connsiteY1" fmla="*/ 0 h 797668"/>
              <a:gd name="connsiteX2" fmla="*/ 447472 w 768485"/>
              <a:gd name="connsiteY2" fmla="*/ 19456 h 797668"/>
              <a:gd name="connsiteX3" fmla="*/ 402146 w 768485"/>
              <a:gd name="connsiteY3" fmla="*/ 395082 h 797668"/>
              <a:gd name="connsiteX4" fmla="*/ 515566 w 768485"/>
              <a:gd name="connsiteY4" fmla="*/ 418290 h 797668"/>
              <a:gd name="connsiteX5" fmla="*/ 671208 w 768485"/>
              <a:gd name="connsiteY5" fmla="*/ 165371 h 797668"/>
              <a:gd name="connsiteX6" fmla="*/ 768485 w 768485"/>
              <a:gd name="connsiteY6" fmla="*/ 194553 h 797668"/>
              <a:gd name="connsiteX7" fmla="*/ 758757 w 768485"/>
              <a:gd name="connsiteY7" fmla="*/ 797668 h 797668"/>
              <a:gd name="connsiteX8" fmla="*/ 622570 w 768485"/>
              <a:gd name="connsiteY8" fmla="*/ 729575 h 797668"/>
              <a:gd name="connsiteX9" fmla="*/ 648527 w 768485"/>
              <a:gd name="connsiteY9" fmla="*/ 420868 h 797668"/>
              <a:gd name="connsiteX10" fmla="*/ 498697 w 768485"/>
              <a:gd name="connsiteY10" fmla="*/ 583572 h 797668"/>
              <a:gd name="connsiteX11" fmla="*/ 291829 w 768485"/>
              <a:gd name="connsiteY11" fmla="*/ 505839 h 797668"/>
              <a:gd name="connsiteX12" fmla="*/ 321012 w 768485"/>
              <a:gd name="connsiteY12" fmla="*/ 262647 h 797668"/>
              <a:gd name="connsiteX13" fmla="*/ 155642 w 768485"/>
              <a:gd name="connsiteY13" fmla="*/ 496111 h 797668"/>
              <a:gd name="connsiteX14" fmla="*/ 0 w 768485"/>
              <a:gd name="connsiteY14" fmla="*/ 398834 h 797668"/>
              <a:gd name="connsiteX0" fmla="*/ 0 w 768485"/>
              <a:gd name="connsiteY0" fmla="*/ 398834 h 797668"/>
              <a:gd name="connsiteX1" fmla="*/ 369651 w 768485"/>
              <a:gd name="connsiteY1" fmla="*/ 0 h 797668"/>
              <a:gd name="connsiteX2" fmla="*/ 469103 w 768485"/>
              <a:gd name="connsiteY2" fmla="*/ 29916 h 797668"/>
              <a:gd name="connsiteX3" fmla="*/ 402146 w 768485"/>
              <a:gd name="connsiteY3" fmla="*/ 395082 h 797668"/>
              <a:gd name="connsiteX4" fmla="*/ 515566 w 768485"/>
              <a:gd name="connsiteY4" fmla="*/ 418290 h 797668"/>
              <a:gd name="connsiteX5" fmla="*/ 671208 w 768485"/>
              <a:gd name="connsiteY5" fmla="*/ 165371 h 797668"/>
              <a:gd name="connsiteX6" fmla="*/ 768485 w 768485"/>
              <a:gd name="connsiteY6" fmla="*/ 194553 h 797668"/>
              <a:gd name="connsiteX7" fmla="*/ 758757 w 768485"/>
              <a:gd name="connsiteY7" fmla="*/ 797668 h 797668"/>
              <a:gd name="connsiteX8" fmla="*/ 622570 w 768485"/>
              <a:gd name="connsiteY8" fmla="*/ 729575 h 797668"/>
              <a:gd name="connsiteX9" fmla="*/ 648527 w 768485"/>
              <a:gd name="connsiteY9" fmla="*/ 420868 h 797668"/>
              <a:gd name="connsiteX10" fmla="*/ 498697 w 768485"/>
              <a:gd name="connsiteY10" fmla="*/ 583572 h 797668"/>
              <a:gd name="connsiteX11" fmla="*/ 291829 w 768485"/>
              <a:gd name="connsiteY11" fmla="*/ 505839 h 797668"/>
              <a:gd name="connsiteX12" fmla="*/ 321012 w 768485"/>
              <a:gd name="connsiteY12" fmla="*/ 262647 h 797668"/>
              <a:gd name="connsiteX13" fmla="*/ 155642 w 768485"/>
              <a:gd name="connsiteY13" fmla="*/ 496111 h 797668"/>
              <a:gd name="connsiteX14" fmla="*/ 0 w 768485"/>
              <a:gd name="connsiteY14" fmla="*/ 398834 h 797668"/>
              <a:gd name="connsiteX0" fmla="*/ 0 w 768485"/>
              <a:gd name="connsiteY0" fmla="*/ 398834 h 797668"/>
              <a:gd name="connsiteX1" fmla="*/ 369651 w 768485"/>
              <a:gd name="connsiteY1" fmla="*/ 0 h 797668"/>
              <a:gd name="connsiteX2" fmla="*/ 469103 w 768485"/>
              <a:gd name="connsiteY2" fmla="*/ 29916 h 797668"/>
              <a:gd name="connsiteX3" fmla="*/ 402146 w 768485"/>
              <a:gd name="connsiteY3" fmla="*/ 395082 h 797668"/>
              <a:gd name="connsiteX4" fmla="*/ 515566 w 768485"/>
              <a:gd name="connsiteY4" fmla="*/ 418290 h 797668"/>
              <a:gd name="connsiteX5" fmla="*/ 671208 w 768485"/>
              <a:gd name="connsiteY5" fmla="*/ 144450 h 797668"/>
              <a:gd name="connsiteX6" fmla="*/ 768485 w 768485"/>
              <a:gd name="connsiteY6" fmla="*/ 194553 h 797668"/>
              <a:gd name="connsiteX7" fmla="*/ 758757 w 768485"/>
              <a:gd name="connsiteY7" fmla="*/ 797668 h 797668"/>
              <a:gd name="connsiteX8" fmla="*/ 622570 w 768485"/>
              <a:gd name="connsiteY8" fmla="*/ 729575 h 797668"/>
              <a:gd name="connsiteX9" fmla="*/ 648527 w 768485"/>
              <a:gd name="connsiteY9" fmla="*/ 420868 h 797668"/>
              <a:gd name="connsiteX10" fmla="*/ 498697 w 768485"/>
              <a:gd name="connsiteY10" fmla="*/ 583572 h 797668"/>
              <a:gd name="connsiteX11" fmla="*/ 291829 w 768485"/>
              <a:gd name="connsiteY11" fmla="*/ 505839 h 797668"/>
              <a:gd name="connsiteX12" fmla="*/ 321012 w 768485"/>
              <a:gd name="connsiteY12" fmla="*/ 262647 h 797668"/>
              <a:gd name="connsiteX13" fmla="*/ 155642 w 768485"/>
              <a:gd name="connsiteY13" fmla="*/ 496111 h 797668"/>
              <a:gd name="connsiteX14" fmla="*/ 0 w 768485"/>
              <a:gd name="connsiteY14" fmla="*/ 398834 h 797668"/>
              <a:gd name="connsiteX0" fmla="*/ 0 w 768485"/>
              <a:gd name="connsiteY0" fmla="*/ 398834 h 797668"/>
              <a:gd name="connsiteX1" fmla="*/ 369651 w 768485"/>
              <a:gd name="connsiteY1" fmla="*/ 0 h 797668"/>
              <a:gd name="connsiteX2" fmla="*/ 469103 w 768485"/>
              <a:gd name="connsiteY2" fmla="*/ 29916 h 797668"/>
              <a:gd name="connsiteX3" fmla="*/ 402146 w 768485"/>
              <a:gd name="connsiteY3" fmla="*/ 395082 h 797668"/>
              <a:gd name="connsiteX4" fmla="*/ 515566 w 768485"/>
              <a:gd name="connsiteY4" fmla="*/ 418290 h 797668"/>
              <a:gd name="connsiteX5" fmla="*/ 671208 w 768485"/>
              <a:gd name="connsiteY5" fmla="*/ 144450 h 797668"/>
              <a:gd name="connsiteX6" fmla="*/ 768485 w 768485"/>
              <a:gd name="connsiteY6" fmla="*/ 194553 h 797668"/>
              <a:gd name="connsiteX7" fmla="*/ 758757 w 768485"/>
              <a:gd name="connsiteY7" fmla="*/ 797668 h 797668"/>
              <a:gd name="connsiteX8" fmla="*/ 622570 w 768485"/>
              <a:gd name="connsiteY8" fmla="*/ 729575 h 797668"/>
              <a:gd name="connsiteX9" fmla="*/ 648527 w 768485"/>
              <a:gd name="connsiteY9" fmla="*/ 420868 h 797668"/>
              <a:gd name="connsiteX10" fmla="*/ 498697 w 768485"/>
              <a:gd name="connsiteY10" fmla="*/ 583572 h 797668"/>
              <a:gd name="connsiteX11" fmla="*/ 291829 w 768485"/>
              <a:gd name="connsiteY11" fmla="*/ 505839 h 797668"/>
              <a:gd name="connsiteX12" fmla="*/ 329664 w 768485"/>
              <a:gd name="connsiteY12" fmla="*/ 203372 h 797668"/>
              <a:gd name="connsiteX13" fmla="*/ 155642 w 768485"/>
              <a:gd name="connsiteY13" fmla="*/ 496111 h 797668"/>
              <a:gd name="connsiteX14" fmla="*/ 0 w 768485"/>
              <a:gd name="connsiteY14" fmla="*/ 398834 h 797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68485" h="797668">
                <a:moveTo>
                  <a:pt x="0" y="398834"/>
                </a:moveTo>
                <a:lnTo>
                  <a:pt x="369651" y="0"/>
                </a:lnTo>
                <a:lnTo>
                  <a:pt x="469103" y="29916"/>
                </a:lnTo>
                <a:lnTo>
                  <a:pt x="402146" y="395082"/>
                </a:lnTo>
                <a:lnTo>
                  <a:pt x="515566" y="418290"/>
                </a:lnTo>
                <a:lnTo>
                  <a:pt x="671208" y="144450"/>
                </a:lnTo>
                <a:lnTo>
                  <a:pt x="768485" y="194553"/>
                </a:lnTo>
                <a:lnTo>
                  <a:pt x="758757" y="797668"/>
                </a:lnTo>
                <a:lnTo>
                  <a:pt x="622570" y="729575"/>
                </a:lnTo>
                <a:lnTo>
                  <a:pt x="648527" y="420868"/>
                </a:lnTo>
                <a:lnTo>
                  <a:pt x="498697" y="583572"/>
                </a:lnTo>
                <a:lnTo>
                  <a:pt x="291829" y="505839"/>
                </a:lnTo>
                <a:lnTo>
                  <a:pt x="329664" y="203372"/>
                </a:lnTo>
                <a:lnTo>
                  <a:pt x="155642" y="496111"/>
                </a:lnTo>
                <a:lnTo>
                  <a:pt x="0" y="3988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矩形 40"/>
          <p:cNvSpPr/>
          <p:nvPr/>
        </p:nvSpPr>
        <p:spPr>
          <a:xfrm rot="714335">
            <a:off x="8986088" y="623891"/>
            <a:ext cx="631922" cy="837103"/>
          </a:xfrm>
          <a:custGeom>
            <a:avLst/>
            <a:gdLst>
              <a:gd name="connsiteX0" fmla="*/ 0 w 643691"/>
              <a:gd name="connsiteY0" fmla="*/ 0 h 894945"/>
              <a:gd name="connsiteX1" fmla="*/ 643691 w 643691"/>
              <a:gd name="connsiteY1" fmla="*/ 0 h 894945"/>
              <a:gd name="connsiteX2" fmla="*/ 643691 w 643691"/>
              <a:gd name="connsiteY2" fmla="*/ 894945 h 894945"/>
              <a:gd name="connsiteX3" fmla="*/ 0 w 643691"/>
              <a:gd name="connsiteY3" fmla="*/ 894945 h 894945"/>
              <a:gd name="connsiteX4" fmla="*/ 0 w 643691"/>
              <a:gd name="connsiteY4" fmla="*/ 0 h 894945"/>
              <a:gd name="connsiteX0" fmla="*/ 0 w 643691"/>
              <a:gd name="connsiteY0" fmla="*/ 0 h 894945"/>
              <a:gd name="connsiteX1" fmla="*/ 554527 w 643691"/>
              <a:gd name="connsiteY1" fmla="*/ 48623 h 894945"/>
              <a:gd name="connsiteX2" fmla="*/ 643691 w 643691"/>
              <a:gd name="connsiteY2" fmla="*/ 894945 h 894945"/>
              <a:gd name="connsiteX3" fmla="*/ 0 w 643691"/>
              <a:gd name="connsiteY3" fmla="*/ 894945 h 894945"/>
              <a:gd name="connsiteX4" fmla="*/ 0 w 643691"/>
              <a:gd name="connsiteY4" fmla="*/ 0 h 894945"/>
              <a:gd name="connsiteX0" fmla="*/ 0 w 700285"/>
              <a:gd name="connsiteY0" fmla="*/ 13017 h 846322"/>
              <a:gd name="connsiteX1" fmla="*/ 611121 w 700285"/>
              <a:gd name="connsiteY1" fmla="*/ 0 h 846322"/>
              <a:gd name="connsiteX2" fmla="*/ 700285 w 700285"/>
              <a:gd name="connsiteY2" fmla="*/ 846322 h 846322"/>
              <a:gd name="connsiteX3" fmla="*/ 56594 w 700285"/>
              <a:gd name="connsiteY3" fmla="*/ 846322 h 846322"/>
              <a:gd name="connsiteX4" fmla="*/ 0 w 700285"/>
              <a:gd name="connsiteY4" fmla="*/ 13017 h 846322"/>
              <a:gd name="connsiteX0" fmla="*/ 0 w 700285"/>
              <a:gd name="connsiteY0" fmla="*/ 13017 h 846322"/>
              <a:gd name="connsiteX1" fmla="*/ 611121 w 700285"/>
              <a:gd name="connsiteY1" fmla="*/ 0 h 846322"/>
              <a:gd name="connsiteX2" fmla="*/ 700285 w 700285"/>
              <a:gd name="connsiteY2" fmla="*/ 846322 h 846322"/>
              <a:gd name="connsiteX3" fmla="*/ 65081 w 700285"/>
              <a:gd name="connsiteY3" fmla="*/ 745117 h 846322"/>
              <a:gd name="connsiteX4" fmla="*/ 0 w 700285"/>
              <a:gd name="connsiteY4" fmla="*/ 13017 h 846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0285" h="846322">
                <a:moveTo>
                  <a:pt x="0" y="13017"/>
                </a:moveTo>
                <a:lnTo>
                  <a:pt x="611121" y="0"/>
                </a:lnTo>
                <a:lnTo>
                  <a:pt x="700285" y="846322"/>
                </a:lnTo>
                <a:lnTo>
                  <a:pt x="65081" y="745117"/>
                </a:lnTo>
                <a:lnTo>
                  <a:pt x="0" y="1301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9110819" y="663205"/>
            <a:ext cx="291830" cy="690664"/>
          </a:xfrm>
          <a:custGeom>
            <a:avLst/>
            <a:gdLst>
              <a:gd name="connsiteX0" fmla="*/ 126460 w 291830"/>
              <a:gd name="connsiteY0" fmla="*/ 0 h 690664"/>
              <a:gd name="connsiteX1" fmla="*/ 291830 w 291830"/>
              <a:gd name="connsiteY1" fmla="*/ 68093 h 690664"/>
              <a:gd name="connsiteX2" fmla="*/ 145915 w 291830"/>
              <a:gd name="connsiteY2" fmla="*/ 690664 h 690664"/>
              <a:gd name="connsiteX3" fmla="*/ 0 w 291830"/>
              <a:gd name="connsiteY3" fmla="*/ 632298 h 690664"/>
              <a:gd name="connsiteX4" fmla="*/ 126460 w 291830"/>
              <a:gd name="connsiteY4" fmla="*/ 0 h 690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1830" h="690664">
                <a:moveTo>
                  <a:pt x="126460" y="0"/>
                </a:moveTo>
                <a:lnTo>
                  <a:pt x="291830" y="68093"/>
                </a:lnTo>
                <a:lnTo>
                  <a:pt x="145915" y="690664"/>
                </a:lnTo>
                <a:lnTo>
                  <a:pt x="0" y="632298"/>
                </a:lnTo>
                <a:lnTo>
                  <a:pt x="126460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 rot="955979">
            <a:off x="9573909" y="655608"/>
            <a:ext cx="633507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7200" b="1" cap="none" spc="0" dirty="0" smtClean="0">
                <a:ln w="0"/>
                <a:solidFill>
                  <a:schemeClr val="bg1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</a:rPr>
              <a:t>S</a:t>
            </a:r>
            <a:endParaRPr lang="zh-CN" altLang="en-US" sz="7200" b="1" cap="none" spc="0" dirty="0">
              <a:ln w="0"/>
              <a:solidFill>
                <a:schemeClr val="bg1"/>
              </a:solidFill>
              <a:effectLst/>
              <a:latin typeface="Cambria Math" panose="02040503050406030204" pitchFamily="18" charset="0"/>
            </a:endParaRPr>
          </a:p>
        </p:txBody>
      </p:sp>
      <p:sp>
        <p:nvSpPr>
          <p:cNvPr id="13" name="椭圆 10"/>
          <p:cNvSpPr/>
          <p:nvPr/>
        </p:nvSpPr>
        <p:spPr>
          <a:xfrm rot="1927329">
            <a:off x="10169584" y="1114252"/>
            <a:ext cx="554588" cy="637890"/>
          </a:xfrm>
          <a:custGeom>
            <a:avLst/>
            <a:gdLst>
              <a:gd name="connsiteX0" fmla="*/ 0 w 1498060"/>
              <a:gd name="connsiteY0" fmla="*/ 729575 h 1459149"/>
              <a:gd name="connsiteX1" fmla="*/ 749030 w 1498060"/>
              <a:gd name="connsiteY1" fmla="*/ 0 h 1459149"/>
              <a:gd name="connsiteX2" fmla="*/ 1498060 w 1498060"/>
              <a:gd name="connsiteY2" fmla="*/ 729575 h 1459149"/>
              <a:gd name="connsiteX3" fmla="*/ 749030 w 1498060"/>
              <a:gd name="connsiteY3" fmla="*/ 1459150 h 1459149"/>
              <a:gd name="connsiteX4" fmla="*/ 0 w 1498060"/>
              <a:gd name="connsiteY4" fmla="*/ 729575 h 1459149"/>
              <a:gd name="connsiteX0" fmla="*/ 0 w 1449421"/>
              <a:gd name="connsiteY0" fmla="*/ 758810 h 1459259"/>
              <a:gd name="connsiteX1" fmla="*/ 700391 w 1449421"/>
              <a:gd name="connsiteY1" fmla="*/ 52 h 1459259"/>
              <a:gd name="connsiteX2" fmla="*/ 1449421 w 1449421"/>
              <a:gd name="connsiteY2" fmla="*/ 729627 h 1459259"/>
              <a:gd name="connsiteX3" fmla="*/ 700391 w 1449421"/>
              <a:gd name="connsiteY3" fmla="*/ 1459202 h 1459259"/>
              <a:gd name="connsiteX4" fmla="*/ 0 w 1449421"/>
              <a:gd name="connsiteY4" fmla="*/ 758810 h 1459259"/>
              <a:gd name="connsiteX0" fmla="*/ 28543 w 1477964"/>
              <a:gd name="connsiteY0" fmla="*/ 758810 h 1491721"/>
              <a:gd name="connsiteX1" fmla="*/ 728934 w 1477964"/>
              <a:gd name="connsiteY1" fmla="*/ 52 h 1491721"/>
              <a:gd name="connsiteX2" fmla="*/ 1477964 w 1477964"/>
              <a:gd name="connsiteY2" fmla="*/ 729627 h 1491721"/>
              <a:gd name="connsiteX3" fmla="*/ 728934 w 1477964"/>
              <a:gd name="connsiteY3" fmla="*/ 1459202 h 1491721"/>
              <a:gd name="connsiteX4" fmla="*/ 193913 w 1477964"/>
              <a:gd name="connsiteY4" fmla="*/ 1303559 h 1491721"/>
              <a:gd name="connsiteX5" fmla="*/ 28543 w 1477964"/>
              <a:gd name="connsiteY5" fmla="*/ 758810 h 1491721"/>
              <a:gd name="connsiteX0" fmla="*/ 28543 w 1529782"/>
              <a:gd name="connsiteY0" fmla="*/ 758790 h 1460392"/>
              <a:gd name="connsiteX1" fmla="*/ 728934 w 1529782"/>
              <a:gd name="connsiteY1" fmla="*/ 32 h 1460392"/>
              <a:gd name="connsiteX2" fmla="*/ 1477964 w 1529782"/>
              <a:gd name="connsiteY2" fmla="*/ 729607 h 1460392"/>
              <a:gd name="connsiteX3" fmla="*/ 1400143 w 1529782"/>
              <a:gd name="connsiteY3" fmla="*/ 1245173 h 1460392"/>
              <a:gd name="connsiteX4" fmla="*/ 728934 w 1529782"/>
              <a:gd name="connsiteY4" fmla="*/ 1459182 h 1460392"/>
              <a:gd name="connsiteX5" fmla="*/ 193913 w 1529782"/>
              <a:gd name="connsiteY5" fmla="*/ 1303539 h 1460392"/>
              <a:gd name="connsiteX6" fmla="*/ 28543 w 1529782"/>
              <a:gd name="connsiteY6" fmla="*/ 758790 h 1460392"/>
              <a:gd name="connsiteX0" fmla="*/ 28543 w 1504087"/>
              <a:gd name="connsiteY0" fmla="*/ 776661 h 1478263"/>
              <a:gd name="connsiteX1" fmla="*/ 728934 w 1504087"/>
              <a:gd name="connsiteY1" fmla="*/ 17903 h 1478263"/>
              <a:gd name="connsiteX2" fmla="*/ 1195862 w 1504087"/>
              <a:gd name="connsiteY2" fmla="*/ 280550 h 1478263"/>
              <a:gd name="connsiteX3" fmla="*/ 1477964 w 1504087"/>
              <a:gd name="connsiteY3" fmla="*/ 747478 h 1478263"/>
              <a:gd name="connsiteX4" fmla="*/ 1400143 w 1504087"/>
              <a:gd name="connsiteY4" fmla="*/ 1263044 h 1478263"/>
              <a:gd name="connsiteX5" fmla="*/ 728934 w 1504087"/>
              <a:gd name="connsiteY5" fmla="*/ 1477053 h 1478263"/>
              <a:gd name="connsiteX6" fmla="*/ 193913 w 1504087"/>
              <a:gd name="connsiteY6" fmla="*/ 1321410 h 1478263"/>
              <a:gd name="connsiteX7" fmla="*/ 28543 w 1504087"/>
              <a:gd name="connsiteY7" fmla="*/ 776661 h 1478263"/>
              <a:gd name="connsiteX0" fmla="*/ 2872 w 1478416"/>
              <a:gd name="connsiteY0" fmla="*/ 758823 h 1460425"/>
              <a:gd name="connsiteX1" fmla="*/ 275247 w 1478416"/>
              <a:gd name="connsiteY1" fmla="*/ 243258 h 1460425"/>
              <a:gd name="connsiteX2" fmla="*/ 703263 w 1478416"/>
              <a:gd name="connsiteY2" fmla="*/ 65 h 1460425"/>
              <a:gd name="connsiteX3" fmla="*/ 1170191 w 1478416"/>
              <a:gd name="connsiteY3" fmla="*/ 262712 h 1460425"/>
              <a:gd name="connsiteX4" fmla="*/ 1452293 w 1478416"/>
              <a:gd name="connsiteY4" fmla="*/ 729640 h 1460425"/>
              <a:gd name="connsiteX5" fmla="*/ 1374472 w 1478416"/>
              <a:gd name="connsiteY5" fmla="*/ 1245206 h 1460425"/>
              <a:gd name="connsiteX6" fmla="*/ 703263 w 1478416"/>
              <a:gd name="connsiteY6" fmla="*/ 1459215 h 1460425"/>
              <a:gd name="connsiteX7" fmla="*/ 168242 w 1478416"/>
              <a:gd name="connsiteY7" fmla="*/ 1303572 h 1460425"/>
              <a:gd name="connsiteX8" fmla="*/ 2872 w 1478416"/>
              <a:gd name="connsiteY8" fmla="*/ 758823 h 146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78416" h="1460425">
                <a:moveTo>
                  <a:pt x="2872" y="758823"/>
                </a:moveTo>
                <a:cubicBezTo>
                  <a:pt x="20706" y="582104"/>
                  <a:pt x="158515" y="369718"/>
                  <a:pt x="275247" y="243258"/>
                </a:cubicBezTo>
                <a:cubicBezTo>
                  <a:pt x="391979" y="116798"/>
                  <a:pt x="554106" y="-3177"/>
                  <a:pt x="703263" y="65"/>
                </a:cubicBezTo>
                <a:cubicBezTo>
                  <a:pt x="852420" y="3307"/>
                  <a:pt x="1045353" y="141116"/>
                  <a:pt x="1170191" y="262712"/>
                </a:cubicBezTo>
                <a:cubicBezTo>
                  <a:pt x="1295029" y="384308"/>
                  <a:pt x="1411761" y="572376"/>
                  <a:pt x="1452293" y="729640"/>
                </a:cubicBezTo>
                <a:cubicBezTo>
                  <a:pt x="1492825" y="886904"/>
                  <a:pt x="1499310" y="1123610"/>
                  <a:pt x="1374472" y="1245206"/>
                </a:cubicBezTo>
                <a:cubicBezTo>
                  <a:pt x="1249634" y="1366802"/>
                  <a:pt x="904301" y="1449487"/>
                  <a:pt x="703263" y="1459215"/>
                </a:cubicBezTo>
                <a:cubicBezTo>
                  <a:pt x="502225" y="1468943"/>
                  <a:pt x="284974" y="1420304"/>
                  <a:pt x="168242" y="1303572"/>
                </a:cubicBezTo>
                <a:cubicBezTo>
                  <a:pt x="51510" y="1186840"/>
                  <a:pt x="-14962" y="935542"/>
                  <a:pt x="2872" y="758823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 rot="1927329">
            <a:off x="10307657" y="1287798"/>
            <a:ext cx="278442" cy="29079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 rot="1927329">
            <a:off x="10529735" y="1360520"/>
            <a:ext cx="240838" cy="229440"/>
          </a:xfrm>
          <a:custGeom>
            <a:avLst/>
            <a:gdLst>
              <a:gd name="connsiteX0" fmla="*/ 0 w 642025"/>
              <a:gd name="connsiteY0" fmla="*/ 155642 h 525294"/>
              <a:gd name="connsiteX1" fmla="*/ 291830 w 642025"/>
              <a:gd name="connsiteY1" fmla="*/ 0 h 525294"/>
              <a:gd name="connsiteX2" fmla="*/ 642025 w 642025"/>
              <a:gd name="connsiteY2" fmla="*/ 321013 h 525294"/>
              <a:gd name="connsiteX3" fmla="*/ 136187 w 642025"/>
              <a:gd name="connsiteY3" fmla="*/ 525294 h 525294"/>
              <a:gd name="connsiteX4" fmla="*/ 0 w 642025"/>
              <a:gd name="connsiteY4" fmla="*/ 155642 h 525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2025" h="525294">
                <a:moveTo>
                  <a:pt x="0" y="155642"/>
                </a:moveTo>
                <a:lnTo>
                  <a:pt x="291830" y="0"/>
                </a:lnTo>
                <a:lnTo>
                  <a:pt x="642025" y="321013"/>
                </a:lnTo>
                <a:lnTo>
                  <a:pt x="136187" y="525294"/>
                </a:lnTo>
                <a:lnTo>
                  <a:pt x="0" y="155642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81118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3980" y="2056678"/>
            <a:ext cx="5160545" cy="243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5740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889" y="1557810"/>
            <a:ext cx="2020772" cy="29048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512363" y="596347"/>
            <a:ext cx="557585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bg1"/>
                </a:solidFill>
              </a:rPr>
              <a:t> * 陈浩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</a:rPr>
              <a:t> </a:t>
            </a:r>
            <a:r>
              <a:rPr lang="zh-CN" altLang="en-US" sz="2400" dirty="0" smtClean="0">
                <a:solidFill>
                  <a:schemeClr val="bg1"/>
                </a:solidFill>
              </a:rPr>
              <a:t>* </a:t>
            </a:r>
            <a:r>
              <a:rPr lang="en-US" altLang="zh-CN" sz="2400" dirty="0" smtClean="0">
                <a:solidFill>
                  <a:schemeClr val="bg1"/>
                </a:solidFill>
              </a:rPr>
              <a:t>ID</a:t>
            </a:r>
            <a:r>
              <a:rPr lang="zh-CN" altLang="en-US" sz="2400" dirty="0" smtClean="0">
                <a:solidFill>
                  <a:schemeClr val="bg1"/>
                </a:solidFill>
              </a:rPr>
              <a:t>：</a:t>
            </a:r>
            <a:r>
              <a:rPr lang="en-US" altLang="zh-CN" sz="2400" dirty="0" smtClean="0">
                <a:solidFill>
                  <a:schemeClr val="bg1"/>
                </a:solidFill>
              </a:rPr>
              <a:t>l1nk</a:t>
            </a:r>
            <a:endParaRPr lang="en-US" altLang="zh-CN" sz="24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</a:rPr>
              <a:t> </a:t>
            </a:r>
            <a:r>
              <a:rPr lang="zh-CN" altLang="en-US" sz="2400" dirty="0" smtClean="0">
                <a:solidFill>
                  <a:schemeClr val="bg1"/>
                </a:solidFill>
              </a:rPr>
              <a:t>* </a:t>
            </a:r>
            <a:r>
              <a:rPr lang="en-US" altLang="zh-CN" sz="2400" dirty="0" smtClean="0">
                <a:solidFill>
                  <a:schemeClr val="bg1"/>
                </a:solidFill>
              </a:rPr>
              <a:t>14</a:t>
            </a:r>
            <a:r>
              <a:rPr lang="zh-CN" altLang="en-US" sz="2400" dirty="0" smtClean="0">
                <a:solidFill>
                  <a:schemeClr val="bg1"/>
                </a:solidFill>
              </a:rPr>
              <a:t>级信息安全学生</a:t>
            </a:r>
            <a:endParaRPr lang="en-US" altLang="zh-CN" sz="24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</a:rPr>
              <a:t> </a:t>
            </a:r>
            <a:r>
              <a:rPr lang="zh-CN" altLang="en-US" sz="2400" dirty="0" smtClean="0">
                <a:solidFill>
                  <a:schemeClr val="bg1"/>
                </a:solidFill>
              </a:rPr>
              <a:t>* </a:t>
            </a:r>
            <a:r>
              <a:rPr lang="en-US" altLang="zh-CN" sz="2400" dirty="0" smtClean="0">
                <a:solidFill>
                  <a:schemeClr val="bg1"/>
                </a:solidFill>
              </a:rPr>
              <a:t>Ex-</a:t>
            </a:r>
            <a:r>
              <a:rPr lang="en-US" altLang="zh-CN" sz="2400" dirty="0" err="1" smtClean="0">
                <a:solidFill>
                  <a:schemeClr val="bg1"/>
                </a:solidFill>
              </a:rPr>
              <a:t>Asuri</a:t>
            </a:r>
            <a:r>
              <a:rPr lang="en-US" altLang="zh-CN" sz="2400" dirty="0" smtClean="0">
                <a:solidFill>
                  <a:schemeClr val="bg1"/>
                </a:solidFill>
              </a:rPr>
              <a:t> </a:t>
            </a:r>
            <a:r>
              <a:rPr lang="zh-CN" altLang="en-US" sz="2400" dirty="0" smtClean="0">
                <a:solidFill>
                  <a:schemeClr val="bg1"/>
                </a:solidFill>
              </a:rPr>
              <a:t>队长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bg1"/>
                </a:solidFill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</a:rPr>
              <a:t>+</a:t>
            </a:r>
            <a:r>
              <a:rPr lang="zh-CN" altLang="en-US" sz="2400" dirty="0" smtClean="0">
                <a:solidFill>
                  <a:schemeClr val="bg1"/>
                </a:solidFill>
              </a:rPr>
              <a:t> 不知道为什么就突然成为了</a:t>
            </a:r>
            <a:r>
              <a:rPr lang="en-US" altLang="zh-CN" sz="2400" dirty="0" smtClean="0">
                <a:solidFill>
                  <a:schemeClr val="bg1"/>
                </a:solidFill>
              </a:rPr>
              <a:t>ex-</a:t>
            </a:r>
            <a:r>
              <a:rPr lang="en-US" altLang="zh-CN" sz="2400" dirty="0" err="1" smtClean="0">
                <a:solidFill>
                  <a:schemeClr val="bg1"/>
                </a:solidFill>
              </a:rPr>
              <a:t>Asuri</a:t>
            </a:r>
            <a:r>
              <a:rPr lang="zh-CN" altLang="en-US" sz="2400" dirty="0" smtClean="0">
                <a:solidFill>
                  <a:schemeClr val="bg1"/>
                </a:solidFill>
              </a:rPr>
              <a:t>队长的老萌新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</a:rPr>
              <a:t>+</a:t>
            </a:r>
            <a:r>
              <a:rPr lang="zh-CN" altLang="en-US" sz="2400" dirty="0" smtClean="0">
                <a:solidFill>
                  <a:schemeClr val="bg1"/>
                </a:solidFill>
              </a:rPr>
              <a:t> </a:t>
            </a:r>
            <a:r>
              <a:rPr lang="zh-CN" altLang="en-US" sz="2400" dirty="0">
                <a:solidFill>
                  <a:schemeClr val="bg1"/>
                </a:solidFill>
              </a:rPr>
              <a:t>在大三的时候正式开始接触</a:t>
            </a:r>
            <a:r>
              <a:rPr lang="zh-CN" altLang="en-US" sz="2400" dirty="0" smtClean="0">
                <a:solidFill>
                  <a:schemeClr val="bg1"/>
                </a:solidFill>
              </a:rPr>
              <a:t>安全和</a:t>
            </a:r>
            <a:r>
              <a:rPr lang="en-US" altLang="zh-CN" sz="2400" dirty="0" smtClean="0">
                <a:solidFill>
                  <a:schemeClr val="bg1"/>
                </a:solidFill>
              </a:rPr>
              <a:t>CTF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+</a:t>
            </a:r>
            <a:r>
              <a:rPr lang="zh-CN" altLang="en-US" sz="2400" dirty="0" smtClean="0">
                <a:solidFill>
                  <a:schemeClr val="bg1"/>
                </a:solidFill>
              </a:rPr>
              <a:t> 经常找不到鼠标在哪里，所以习惯用触摸板</a:t>
            </a:r>
            <a:endParaRPr lang="en-US" altLang="zh-CN" sz="24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1653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如何入门</a:t>
            </a:r>
            <a:r>
              <a:rPr lang="en-US" altLang="zh-CN" dirty="0" smtClean="0"/>
              <a:t>CTF</a:t>
            </a:r>
            <a:r>
              <a:rPr lang="zh-CN" altLang="en-US" dirty="0" smtClean="0"/>
              <a:t>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03568" y="2629493"/>
            <a:ext cx="10115146" cy="3979865"/>
          </a:xfrm>
        </p:spPr>
        <p:txBody>
          <a:bodyPr/>
          <a:lstStyle/>
          <a:p>
            <a:r>
              <a:rPr lang="en-US" altLang="zh-CN" dirty="0" smtClean="0"/>
              <a:t>  </a:t>
            </a:r>
            <a:r>
              <a:rPr lang="zh-CN" altLang="en-US" dirty="0" smtClean="0"/>
              <a:t>学会使用各种搜索引擎</a:t>
            </a:r>
            <a:endParaRPr lang="en-US" altLang="zh-CN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 </a:t>
            </a:r>
            <a:r>
              <a:rPr lang="zh-CN" altLang="en-US" dirty="0" smtClean="0"/>
              <a:t>不要担心不会，逼着自己来做</a:t>
            </a:r>
            <a:endParaRPr lang="en-US" altLang="zh-CN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 </a:t>
            </a:r>
            <a:r>
              <a:rPr lang="zh-CN" altLang="en-US" dirty="0"/>
              <a:t>拉</a:t>
            </a:r>
            <a:r>
              <a:rPr lang="zh-CN" altLang="en-US" dirty="0" smtClean="0"/>
              <a:t>上伙伴一起玩</a:t>
            </a:r>
            <a:endParaRPr lang="en-US" altLang="zh-CN" dirty="0" smtClean="0"/>
          </a:p>
          <a:p>
            <a:r>
              <a:rPr lang="en-US" altLang="zh-CN" dirty="0" smtClean="0"/>
              <a:t>  </a:t>
            </a:r>
            <a:r>
              <a:rPr lang="zh-CN" altLang="en-US" dirty="0" smtClean="0"/>
              <a:t>欢迎在</a:t>
            </a:r>
            <a:r>
              <a:rPr lang="en-US" altLang="zh-CN" dirty="0" smtClean="0"/>
              <a:t>CTF</a:t>
            </a:r>
            <a:r>
              <a:rPr lang="zh-CN" altLang="en-US" dirty="0" smtClean="0"/>
              <a:t>讨论群中讨论问题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22860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1627" y="2718930"/>
            <a:ext cx="1674283" cy="173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6794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真实故事：如何入门</a:t>
            </a:r>
            <a:r>
              <a:rPr lang="en-US" altLang="zh-CN" dirty="0" smtClean="0"/>
              <a:t>CTF</a:t>
            </a:r>
          </a:p>
          <a:p>
            <a:r>
              <a:rPr lang="zh-CN" altLang="en-US" dirty="0"/>
              <a:t>大</a:t>
            </a:r>
            <a:r>
              <a:rPr lang="zh-CN" altLang="en-US" dirty="0" smtClean="0"/>
              <a:t>二下学期参加 </a:t>
            </a:r>
            <a:r>
              <a:rPr lang="en-US" altLang="zh-CN" dirty="0" err="1" smtClean="0"/>
              <a:t>nuaactf</a:t>
            </a:r>
            <a:endParaRPr lang="en-US" altLang="zh-CN" dirty="0" smtClean="0"/>
          </a:p>
          <a:p>
            <a:r>
              <a:rPr lang="zh-CN" altLang="en-US" dirty="0" smtClean="0"/>
              <a:t>暑假了解到 </a:t>
            </a:r>
            <a:r>
              <a:rPr lang="en-US" altLang="zh-CN" dirty="0" err="1" smtClean="0"/>
              <a:t>xnuca</a:t>
            </a:r>
            <a:endParaRPr lang="en-US" altLang="zh-CN" dirty="0" smtClean="0"/>
          </a:p>
          <a:p>
            <a:r>
              <a:rPr lang="zh-CN" altLang="en-US" dirty="0" smtClean="0"/>
              <a:t>自己一个人硬着头皮，拉着舍友玩</a:t>
            </a:r>
            <a:endParaRPr lang="en-US" altLang="zh-CN" dirty="0" smtClean="0"/>
          </a:p>
          <a:p>
            <a:r>
              <a:rPr lang="zh-CN" altLang="en-US" dirty="0" smtClean="0"/>
              <a:t>最后阴差阳错进入</a:t>
            </a:r>
            <a:r>
              <a:rPr lang="en-US" altLang="zh-CN" dirty="0" err="1" smtClean="0"/>
              <a:t>Asuri</a:t>
            </a:r>
            <a:endParaRPr lang="zh-CN" altLang="en-US" dirty="0"/>
          </a:p>
        </p:txBody>
      </p:sp>
      <p:pic>
        <p:nvPicPr>
          <p:cNvPr id="2" name="DEPAPEPE - 午后柠檬树下的阳光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49038" y="288184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2445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比赛拿奖有奖金，有奖品。。。</a:t>
            </a:r>
            <a:endParaRPr lang="en-US" altLang="zh-CN" dirty="0" smtClean="0"/>
          </a:p>
          <a:p>
            <a:r>
              <a:rPr lang="zh-CN" altLang="en-US" dirty="0" smtClean="0"/>
              <a:t>参加比赛能够帮助大家评优评奖</a:t>
            </a:r>
            <a:endParaRPr lang="en-US" altLang="zh-CN" dirty="0" smtClean="0"/>
          </a:p>
          <a:p>
            <a:r>
              <a:rPr lang="zh-CN" altLang="en-US" dirty="0"/>
              <a:t>能</a:t>
            </a:r>
            <a:r>
              <a:rPr lang="zh-CN" altLang="en-US" dirty="0" smtClean="0"/>
              <a:t>过出去吹牛逼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752372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CTF </a:t>
            </a:r>
            <a:r>
              <a:rPr lang="zh-CN" altLang="en-US" dirty="0" smtClean="0"/>
              <a:t>比赛的意义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1003568" y="2690453"/>
            <a:ext cx="10115146" cy="397986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dirty="0" smtClean="0"/>
              <a:t>  </a:t>
            </a:r>
            <a:r>
              <a:rPr lang="zh-CN" altLang="en-US" dirty="0" smtClean="0"/>
              <a:t>更加充实的大学生活（虽然可能有时候爆肝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  学习实战安全技能。竞赛激励学习是比赛最重要的目的。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en-US" altLang="zh-CN" dirty="0" smtClean="0"/>
              <a:t> </a:t>
            </a:r>
            <a:r>
              <a:rPr lang="zh-CN" altLang="en-US" dirty="0" smtClean="0"/>
              <a:t>认识更多优秀的人。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877255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 smtClean="0"/>
              <a:t>对于编码（</a:t>
            </a:r>
            <a:r>
              <a:rPr lang="en-US" altLang="zh-CN" dirty="0" smtClean="0"/>
              <a:t>coding</a:t>
            </a:r>
            <a:r>
              <a:rPr lang="zh-CN" altLang="en-US" dirty="0" smtClean="0"/>
              <a:t>）的掌握能力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 从</a:t>
            </a:r>
            <a:r>
              <a:rPr lang="zh-CN" altLang="en-US" dirty="0"/>
              <a:t>一个</a:t>
            </a:r>
            <a:r>
              <a:rPr lang="en-US" altLang="zh-CN" dirty="0"/>
              <a:t>3M</a:t>
            </a:r>
            <a:r>
              <a:rPr lang="zh-CN" altLang="en-US" dirty="0"/>
              <a:t>大的文件中，找到指定格式字符串出现</a:t>
            </a:r>
            <a:r>
              <a:rPr lang="zh-CN" altLang="en-US" dirty="0" smtClean="0"/>
              <a:t>次数</a:t>
            </a:r>
            <a:endParaRPr lang="en-US" altLang="zh-CN" dirty="0" smtClean="0"/>
          </a:p>
          <a:p>
            <a:pPr lvl="1"/>
            <a:r>
              <a:rPr lang="en-US" altLang="zh-CN" dirty="0"/>
              <a:t> </a:t>
            </a:r>
            <a:r>
              <a:rPr lang="zh-CN" altLang="en-US" dirty="0"/>
              <a:t>将</a:t>
            </a:r>
            <a:r>
              <a:rPr lang="zh-CN" altLang="en-US" dirty="0" smtClean="0"/>
              <a:t>图片从偏移</a:t>
            </a:r>
            <a:r>
              <a:rPr lang="en-US" altLang="zh-CN" dirty="0" smtClean="0"/>
              <a:t>10443</a:t>
            </a:r>
            <a:r>
              <a:rPr lang="zh-CN" altLang="en-US" dirty="0" smtClean="0"/>
              <a:t>到</a:t>
            </a:r>
            <a:r>
              <a:rPr lang="en-US" altLang="zh-CN" dirty="0" smtClean="0"/>
              <a:t>10788</a:t>
            </a:r>
            <a:r>
              <a:rPr lang="zh-CN" altLang="en-US" dirty="0" smtClean="0"/>
              <a:t>的位置切割</a:t>
            </a:r>
            <a:endParaRPr lang="en-US" altLang="zh-CN" dirty="0" smtClean="0"/>
          </a:p>
          <a:p>
            <a:r>
              <a:rPr lang="zh-CN" altLang="en-US" dirty="0" smtClean="0"/>
              <a:t>对于知识的融会贯通的能力</a:t>
            </a:r>
            <a:endParaRPr lang="en-US" altLang="zh-CN" dirty="0" smtClean="0"/>
          </a:p>
          <a:p>
            <a:pPr lvl="1"/>
            <a:r>
              <a:rPr lang="en-US" altLang="zh-CN" dirty="0"/>
              <a:t> </a:t>
            </a:r>
            <a:r>
              <a:rPr lang="zh-CN" altLang="en-US" dirty="0" smtClean="0"/>
              <a:t>多项式展开与</a:t>
            </a:r>
            <a:r>
              <a:rPr lang="en-US" altLang="zh-CN" dirty="0" smtClean="0"/>
              <a:t>32bit</a:t>
            </a:r>
            <a:r>
              <a:rPr lang="zh-CN" altLang="en-US" dirty="0" smtClean="0"/>
              <a:t>的</a:t>
            </a:r>
            <a:r>
              <a:rPr lang="en-US" altLang="zh-CN" dirty="0" smtClean="0"/>
              <a:t>C</a:t>
            </a:r>
            <a:r>
              <a:rPr lang="zh-CN" altLang="en-US" dirty="0" smtClean="0"/>
              <a:t>语言运算的关系，例如在</a:t>
            </a:r>
            <a:r>
              <a:rPr lang="en-US" altLang="zh-CN" dirty="0" smtClean="0"/>
              <a:t>C</a:t>
            </a:r>
            <a:r>
              <a:rPr lang="zh-CN" altLang="en-US" dirty="0" smtClean="0"/>
              <a:t>语言下，满足</a:t>
            </a:r>
            <a:endParaRPr lang="en-US" altLang="zh-CN" dirty="0" smtClean="0"/>
          </a:p>
          <a:p>
            <a:pPr marL="457200" lvl="1" indent="0">
              <a:buNone/>
            </a:pPr>
            <a:r>
              <a:rPr lang="en-US" altLang="zh-CN" dirty="0"/>
              <a:t>u</a:t>
            </a:r>
            <a:r>
              <a:rPr lang="en-US" altLang="zh-CN" dirty="0" smtClean="0"/>
              <a:t>nsigned </a:t>
            </a:r>
            <a:r>
              <a:rPr lang="en-US" altLang="zh-CN" dirty="0" err="1" smtClean="0"/>
              <a:t>int</a:t>
            </a:r>
            <a:r>
              <a:rPr lang="en-US" altLang="zh-CN" dirty="0" smtClean="0"/>
              <a:t> x;</a:t>
            </a:r>
          </a:p>
          <a:p>
            <a:pPr marL="457200" lvl="1" indent="0">
              <a:buNone/>
            </a:pPr>
            <a:r>
              <a:rPr lang="en-US" altLang="zh-CN" dirty="0"/>
              <a:t>a</a:t>
            </a:r>
            <a:r>
              <a:rPr lang="en-US" altLang="zh-CN" dirty="0" smtClean="0"/>
              <a:t>ssert(0x10001^x == 0x10000 * x+1)//</a:t>
            </a:r>
            <a:r>
              <a:rPr lang="zh-CN" altLang="en-US" dirty="0" smtClean="0"/>
              <a:t>这个式子恒成立</a:t>
            </a:r>
            <a:endParaRPr lang="en-US" altLang="zh-CN" dirty="0" smtClean="0"/>
          </a:p>
          <a:p>
            <a:pPr lvl="1"/>
            <a:r>
              <a:rPr lang="en-US" altLang="zh-CN" dirty="0"/>
              <a:t> </a:t>
            </a:r>
            <a:r>
              <a:rPr lang="en-US" altLang="zh-CN" dirty="0" smtClean="0"/>
              <a:t> zip</a:t>
            </a:r>
            <a:r>
              <a:rPr lang="zh-CN" altLang="en-US" dirty="0" smtClean="0"/>
              <a:t>压缩文件加密文件识别</a:t>
            </a:r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44892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3032875" y="4380652"/>
            <a:ext cx="913668" cy="839894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代码审计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6264072" y="1026159"/>
            <a:ext cx="924719" cy="850053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动态调试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5339353" y="2912533"/>
            <a:ext cx="924719" cy="85005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基础编码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6371042" y="2749125"/>
            <a:ext cx="924719" cy="850053"/>
          </a:xfrm>
          <a:prstGeom prst="ellipse">
            <a:avLst/>
          </a:prstGeom>
          <a:solidFill>
            <a:srgbClr val="12D2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算法分析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8106260" y="2404534"/>
            <a:ext cx="924719" cy="850053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加解密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>
            <a:off x="4307664" y="3025139"/>
            <a:ext cx="924719" cy="850053"/>
          </a:xfrm>
          <a:prstGeom prst="ellipse">
            <a:avLst/>
          </a:prstGeom>
          <a:solidFill>
            <a:srgbClr val="D747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网络知识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>
            <a:off x="2861768" y="1962571"/>
            <a:ext cx="924719" cy="85005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漏洞挖掘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6371043" y="4800599"/>
            <a:ext cx="924719" cy="850053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文件结构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4559295" y="1112518"/>
            <a:ext cx="924719" cy="85005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逆向工程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7723567" y="3750731"/>
            <a:ext cx="924719" cy="850053"/>
          </a:xfrm>
          <a:prstGeom prst="ellipse">
            <a:avLst/>
          </a:prstGeom>
          <a:solidFill>
            <a:srgbClr val="CCFF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逻辑直觉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5178936" y="4370493"/>
            <a:ext cx="924719" cy="850053"/>
          </a:xfrm>
          <a:prstGeom prst="ellipse">
            <a:avLst/>
          </a:prstGeom>
          <a:solidFill>
            <a:srgbClr val="FF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工具学习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1846294" y="4444999"/>
            <a:ext cx="913668" cy="83989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Web</a:t>
            </a:r>
            <a:r>
              <a:rPr lang="zh-CN" altLang="en-US" dirty="0">
                <a:solidFill>
                  <a:schemeClr val="bg1"/>
                </a:solidFill>
              </a:rPr>
              <a:t>渗透</a:t>
            </a:r>
          </a:p>
        </p:txBody>
      </p:sp>
      <p:sp>
        <p:nvSpPr>
          <p:cNvPr id="17" name="椭圆 16"/>
          <p:cNvSpPr/>
          <p:nvPr/>
        </p:nvSpPr>
        <p:spPr>
          <a:xfrm>
            <a:off x="2276246" y="2959520"/>
            <a:ext cx="1047881" cy="981289"/>
          </a:xfrm>
          <a:prstGeom prst="ellipse">
            <a:avLst/>
          </a:prstGeom>
          <a:solidFill>
            <a:srgbClr val="FFCC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Linux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88282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1739" y="1710584"/>
            <a:ext cx="4155067" cy="182571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042942" y="4498109"/>
            <a:ext cx="29546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快入坑吧</a:t>
            </a:r>
            <a:endParaRPr lang="zh-CN" altLang="en-US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12825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/>
          <p:nvPr/>
        </p:nvSpPr>
        <p:spPr>
          <a:xfrm>
            <a:off x="8395855" y="5190836"/>
            <a:ext cx="2216727" cy="868219"/>
          </a:xfrm>
          <a:custGeom>
            <a:avLst/>
            <a:gdLst>
              <a:gd name="connsiteX0" fmla="*/ 0 w 2216727"/>
              <a:gd name="connsiteY0" fmla="*/ 175491 h 868219"/>
              <a:gd name="connsiteX1" fmla="*/ 277090 w 2216727"/>
              <a:gd name="connsiteY1" fmla="*/ 0 h 868219"/>
              <a:gd name="connsiteX2" fmla="*/ 554181 w 2216727"/>
              <a:gd name="connsiteY2" fmla="*/ 83128 h 868219"/>
              <a:gd name="connsiteX3" fmla="*/ 2096654 w 2216727"/>
              <a:gd name="connsiteY3" fmla="*/ 129309 h 868219"/>
              <a:gd name="connsiteX4" fmla="*/ 2216727 w 2216727"/>
              <a:gd name="connsiteY4" fmla="*/ 812800 h 868219"/>
              <a:gd name="connsiteX5" fmla="*/ 1385454 w 2216727"/>
              <a:gd name="connsiteY5" fmla="*/ 766619 h 868219"/>
              <a:gd name="connsiteX6" fmla="*/ 609600 w 2216727"/>
              <a:gd name="connsiteY6" fmla="*/ 868219 h 868219"/>
              <a:gd name="connsiteX7" fmla="*/ 397163 w 2216727"/>
              <a:gd name="connsiteY7" fmla="*/ 729673 h 868219"/>
              <a:gd name="connsiteX8" fmla="*/ 46181 w 2216727"/>
              <a:gd name="connsiteY8" fmla="*/ 849746 h 868219"/>
              <a:gd name="connsiteX9" fmla="*/ 36945 w 2216727"/>
              <a:gd name="connsiteY9" fmla="*/ 720437 h 868219"/>
              <a:gd name="connsiteX10" fmla="*/ 18472 w 2216727"/>
              <a:gd name="connsiteY10" fmla="*/ 628073 h 868219"/>
              <a:gd name="connsiteX11" fmla="*/ 0 w 2216727"/>
              <a:gd name="connsiteY11" fmla="*/ 175491 h 868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16727" h="868219">
                <a:moveTo>
                  <a:pt x="0" y="175491"/>
                </a:moveTo>
                <a:lnTo>
                  <a:pt x="277090" y="0"/>
                </a:lnTo>
                <a:lnTo>
                  <a:pt x="554181" y="83128"/>
                </a:lnTo>
                <a:lnTo>
                  <a:pt x="2096654" y="129309"/>
                </a:lnTo>
                <a:lnTo>
                  <a:pt x="2216727" y="812800"/>
                </a:lnTo>
                <a:lnTo>
                  <a:pt x="1385454" y="766619"/>
                </a:lnTo>
                <a:lnTo>
                  <a:pt x="609600" y="868219"/>
                </a:lnTo>
                <a:lnTo>
                  <a:pt x="397163" y="729673"/>
                </a:lnTo>
                <a:lnTo>
                  <a:pt x="46181" y="849746"/>
                </a:lnTo>
                <a:cubicBezTo>
                  <a:pt x="43102" y="806643"/>
                  <a:pt x="42305" y="763316"/>
                  <a:pt x="36945" y="720437"/>
                </a:cubicBezTo>
                <a:cubicBezTo>
                  <a:pt x="33051" y="689282"/>
                  <a:pt x="18472" y="628073"/>
                  <a:pt x="18472" y="628073"/>
                </a:cubicBezTo>
                <a:lnTo>
                  <a:pt x="0" y="17549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8772459" y="5156352"/>
            <a:ext cx="1084021" cy="923330"/>
            <a:chOff x="7850909" y="5045517"/>
            <a:chExt cx="1084021" cy="923330"/>
          </a:xfrm>
          <a:solidFill>
            <a:schemeClr val="tx1"/>
          </a:solidFill>
        </p:grpSpPr>
        <p:sp>
          <p:nvSpPr>
            <p:cNvPr id="8" name="任意多边形 7"/>
            <p:cNvSpPr/>
            <p:nvPr/>
          </p:nvSpPr>
          <p:spPr>
            <a:xfrm>
              <a:off x="7850909" y="5135418"/>
              <a:ext cx="1052946" cy="794327"/>
            </a:xfrm>
            <a:custGeom>
              <a:avLst/>
              <a:gdLst>
                <a:gd name="connsiteX0" fmla="*/ 249382 w 1052946"/>
                <a:gd name="connsiteY0" fmla="*/ 0 h 794327"/>
                <a:gd name="connsiteX1" fmla="*/ 1052946 w 1052946"/>
                <a:gd name="connsiteY1" fmla="*/ 36946 h 794327"/>
                <a:gd name="connsiteX2" fmla="*/ 1034473 w 1052946"/>
                <a:gd name="connsiteY2" fmla="*/ 711200 h 794327"/>
                <a:gd name="connsiteX3" fmla="*/ 230909 w 1052946"/>
                <a:gd name="connsiteY3" fmla="*/ 794327 h 794327"/>
                <a:gd name="connsiteX4" fmla="*/ 0 w 1052946"/>
                <a:gd name="connsiteY4" fmla="*/ 212437 h 794327"/>
                <a:gd name="connsiteX5" fmla="*/ 249382 w 1052946"/>
                <a:gd name="connsiteY5" fmla="*/ 0 h 794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2946" h="794327">
                  <a:moveTo>
                    <a:pt x="249382" y="0"/>
                  </a:moveTo>
                  <a:lnTo>
                    <a:pt x="1052946" y="36946"/>
                  </a:lnTo>
                  <a:lnTo>
                    <a:pt x="1034473" y="711200"/>
                  </a:lnTo>
                  <a:lnTo>
                    <a:pt x="230909" y="794327"/>
                  </a:lnTo>
                  <a:lnTo>
                    <a:pt x="0" y="212437"/>
                  </a:lnTo>
                  <a:lnTo>
                    <a:pt x="249382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7958381" y="5045517"/>
              <a:ext cx="976549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sz="5400" b="0" cap="none" spc="0" dirty="0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</a:t>
              </a:r>
              <a:endParaRPr lang="zh-CN" alt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9742278" y="5168049"/>
            <a:ext cx="8386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RI</a:t>
            </a:r>
            <a:endParaRPr lang="zh-CN" altLang="en-US" sz="5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矩形 3"/>
          <p:cNvSpPr/>
          <p:nvPr/>
        </p:nvSpPr>
        <p:spPr>
          <a:xfrm rot="21372793">
            <a:off x="8369221" y="5178853"/>
            <a:ext cx="6158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endParaRPr lang="zh-CN" altLang="en-US" sz="5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113490" y="5117250"/>
            <a:ext cx="11333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By:</a:t>
            </a:r>
            <a:endParaRPr lang="zh-CN" alt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954084" y="2736426"/>
            <a:ext cx="349813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You!</a:t>
            </a:r>
            <a:endParaRPr lang="zh-CN" altLang="en-US" sz="5400" b="0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7097880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peelOff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8600" y="2908300"/>
            <a:ext cx="1574800" cy="10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192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435" y="2450678"/>
            <a:ext cx="1891029" cy="189102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3606" y="1046401"/>
            <a:ext cx="6772563" cy="4853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40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1619" y="2668587"/>
            <a:ext cx="1590781" cy="1653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218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CTF</a:t>
            </a:r>
            <a:r>
              <a:rPr lang="zh-CN" altLang="en-US" dirty="0"/>
              <a:t>（</a:t>
            </a:r>
            <a:r>
              <a:rPr lang="en-US" altLang="zh-CN" dirty="0"/>
              <a:t>Capture The Flag</a:t>
            </a:r>
            <a:r>
              <a:rPr lang="zh-CN" altLang="en-US" dirty="0"/>
              <a:t>，夺旗赛）起源于 </a:t>
            </a:r>
            <a:r>
              <a:rPr lang="en-US" altLang="zh-CN" dirty="0"/>
              <a:t>1996 </a:t>
            </a:r>
            <a:r>
              <a:rPr lang="zh-CN" altLang="en-US" dirty="0"/>
              <a:t>年 </a:t>
            </a:r>
            <a:r>
              <a:rPr lang="en-US" altLang="zh-CN" dirty="0"/>
              <a:t>DEFCON </a:t>
            </a:r>
            <a:r>
              <a:rPr lang="zh-CN" altLang="en-US" dirty="0"/>
              <a:t>全球黑客大会，是网络安全爱好者之间的竞技游戏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比赛形式分为线上解题赛</a:t>
            </a:r>
            <a:r>
              <a:rPr lang="en-US" altLang="zh-CN" dirty="0" smtClean="0"/>
              <a:t>(Jeopardy)</a:t>
            </a:r>
            <a:r>
              <a:rPr lang="zh-CN" altLang="en-US" dirty="0" smtClean="0"/>
              <a:t>和线下赛</a:t>
            </a:r>
            <a:r>
              <a:rPr lang="en-US" altLang="zh-CN" dirty="0" smtClean="0"/>
              <a:t>(Attack &amp; Defense)</a:t>
            </a:r>
            <a:r>
              <a:rPr lang="zh-CN" altLang="en-US" dirty="0" smtClean="0"/>
              <a:t>两种形式</a:t>
            </a:r>
            <a:endParaRPr lang="en-US" altLang="zh-CN" dirty="0" smtClean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3475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2295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>
            <a:off x="5583677" y="2537752"/>
            <a:ext cx="4027251" cy="3453319"/>
          </a:xfrm>
          <a:custGeom>
            <a:avLst/>
            <a:gdLst>
              <a:gd name="connsiteX0" fmla="*/ 3842425 w 4027251"/>
              <a:gd name="connsiteY0" fmla="*/ 2675106 h 3453319"/>
              <a:gd name="connsiteX1" fmla="*/ 4027251 w 4027251"/>
              <a:gd name="connsiteY1" fmla="*/ 2383276 h 3453319"/>
              <a:gd name="connsiteX2" fmla="*/ 2188723 w 4027251"/>
              <a:gd name="connsiteY2" fmla="*/ 1809345 h 3453319"/>
              <a:gd name="connsiteX3" fmla="*/ 1750978 w 4027251"/>
              <a:gd name="connsiteY3" fmla="*/ 0 h 3453319"/>
              <a:gd name="connsiteX4" fmla="*/ 0 w 4027251"/>
              <a:gd name="connsiteY4" fmla="*/ 1186774 h 3453319"/>
              <a:gd name="connsiteX5" fmla="*/ 719846 w 4027251"/>
              <a:gd name="connsiteY5" fmla="*/ 1984442 h 3453319"/>
              <a:gd name="connsiteX6" fmla="*/ 379378 w 4027251"/>
              <a:gd name="connsiteY6" fmla="*/ 3015574 h 3453319"/>
              <a:gd name="connsiteX7" fmla="*/ 710119 w 4027251"/>
              <a:gd name="connsiteY7" fmla="*/ 3161489 h 3453319"/>
              <a:gd name="connsiteX8" fmla="*/ 1040859 w 4027251"/>
              <a:gd name="connsiteY8" fmla="*/ 2149813 h 3453319"/>
              <a:gd name="connsiteX9" fmla="*/ 3278221 w 4027251"/>
              <a:gd name="connsiteY9" fmla="*/ 3453319 h 3453319"/>
              <a:gd name="connsiteX10" fmla="*/ 3842425 w 4027251"/>
              <a:gd name="connsiteY10" fmla="*/ 2675106 h 345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27251" h="3453319">
                <a:moveTo>
                  <a:pt x="3842425" y="2675106"/>
                </a:moveTo>
                <a:lnTo>
                  <a:pt x="4027251" y="2383276"/>
                </a:lnTo>
                <a:lnTo>
                  <a:pt x="2188723" y="1809345"/>
                </a:lnTo>
                <a:lnTo>
                  <a:pt x="1750978" y="0"/>
                </a:lnTo>
                <a:lnTo>
                  <a:pt x="0" y="1186774"/>
                </a:lnTo>
                <a:lnTo>
                  <a:pt x="719846" y="1984442"/>
                </a:lnTo>
                <a:lnTo>
                  <a:pt x="379378" y="3015574"/>
                </a:lnTo>
                <a:lnTo>
                  <a:pt x="710119" y="3161489"/>
                </a:lnTo>
                <a:lnTo>
                  <a:pt x="1040859" y="2149813"/>
                </a:lnTo>
                <a:lnTo>
                  <a:pt x="3278221" y="3453319"/>
                </a:lnTo>
                <a:lnTo>
                  <a:pt x="3842425" y="267510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6984460" y="4482164"/>
            <a:ext cx="2500008" cy="1831085"/>
          </a:xfrm>
          <a:custGeom>
            <a:avLst/>
            <a:gdLst>
              <a:gd name="connsiteX0" fmla="*/ 0 w 2500008"/>
              <a:gd name="connsiteY0" fmla="*/ 797668 h 1945532"/>
              <a:gd name="connsiteX1" fmla="*/ 632297 w 2500008"/>
              <a:gd name="connsiteY1" fmla="*/ 0 h 1945532"/>
              <a:gd name="connsiteX2" fmla="*/ 2500008 w 2500008"/>
              <a:gd name="connsiteY2" fmla="*/ 778213 h 1945532"/>
              <a:gd name="connsiteX3" fmla="*/ 1906621 w 2500008"/>
              <a:gd name="connsiteY3" fmla="*/ 1945532 h 1945532"/>
              <a:gd name="connsiteX4" fmla="*/ 0 w 2500008"/>
              <a:gd name="connsiteY4" fmla="*/ 797668 h 194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0008" h="1945532">
                <a:moveTo>
                  <a:pt x="0" y="797668"/>
                </a:moveTo>
                <a:lnTo>
                  <a:pt x="632297" y="0"/>
                </a:lnTo>
                <a:lnTo>
                  <a:pt x="2500008" y="778213"/>
                </a:lnTo>
                <a:lnTo>
                  <a:pt x="1906621" y="1945532"/>
                </a:lnTo>
                <a:lnTo>
                  <a:pt x="0" y="79766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 rot="643883">
            <a:off x="6316542" y="3874868"/>
            <a:ext cx="4612323" cy="36901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>
            <a:off x="2235947" y="3501959"/>
            <a:ext cx="2930847" cy="2548646"/>
          </a:xfrm>
          <a:custGeom>
            <a:avLst/>
            <a:gdLst>
              <a:gd name="connsiteX0" fmla="*/ 544749 w 2422187"/>
              <a:gd name="connsiteY0" fmla="*/ 729574 h 2548646"/>
              <a:gd name="connsiteX1" fmla="*/ 0 w 2422187"/>
              <a:gd name="connsiteY1" fmla="*/ 1225685 h 2548646"/>
              <a:gd name="connsiteX2" fmla="*/ 603115 w 2422187"/>
              <a:gd name="connsiteY2" fmla="*/ 1585608 h 2548646"/>
              <a:gd name="connsiteX3" fmla="*/ 87549 w 2422187"/>
              <a:gd name="connsiteY3" fmla="*/ 2178995 h 2548646"/>
              <a:gd name="connsiteX4" fmla="*/ 214008 w 2422187"/>
              <a:gd name="connsiteY4" fmla="*/ 2256817 h 2548646"/>
              <a:gd name="connsiteX5" fmla="*/ 904672 w 2422187"/>
              <a:gd name="connsiteY5" fmla="*/ 1391055 h 2548646"/>
              <a:gd name="connsiteX6" fmla="*/ 1196502 w 2422187"/>
              <a:gd name="connsiteY6" fmla="*/ 1566153 h 2548646"/>
              <a:gd name="connsiteX7" fmla="*/ 1118681 w 2422187"/>
              <a:gd name="connsiteY7" fmla="*/ 2548646 h 2548646"/>
              <a:gd name="connsiteX8" fmla="*/ 1254868 w 2422187"/>
              <a:gd name="connsiteY8" fmla="*/ 2538919 h 2548646"/>
              <a:gd name="connsiteX9" fmla="*/ 1342417 w 2422187"/>
              <a:gd name="connsiteY9" fmla="*/ 1342417 h 2548646"/>
              <a:gd name="connsiteX10" fmla="*/ 1488332 w 2422187"/>
              <a:gd name="connsiteY10" fmla="*/ 1264595 h 2548646"/>
              <a:gd name="connsiteX11" fmla="*/ 1653702 w 2422187"/>
              <a:gd name="connsiteY11" fmla="*/ 1332689 h 2548646"/>
              <a:gd name="connsiteX12" fmla="*/ 2422187 w 2422187"/>
              <a:gd name="connsiteY12" fmla="*/ 0 h 2548646"/>
              <a:gd name="connsiteX13" fmla="*/ 1926077 w 2422187"/>
              <a:gd name="connsiteY13" fmla="*/ 0 h 2548646"/>
              <a:gd name="connsiteX14" fmla="*/ 1303506 w 2422187"/>
              <a:gd name="connsiteY14" fmla="*/ 525293 h 2548646"/>
              <a:gd name="connsiteX15" fmla="*/ 544749 w 2422187"/>
              <a:gd name="connsiteY15" fmla="*/ 729574 h 2548646"/>
              <a:gd name="connsiteX0" fmla="*/ 544749 w 2422187"/>
              <a:gd name="connsiteY0" fmla="*/ 729574 h 2548646"/>
              <a:gd name="connsiteX1" fmla="*/ 0 w 2422187"/>
              <a:gd name="connsiteY1" fmla="*/ 1225685 h 2548646"/>
              <a:gd name="connsiteX2" fmla="*/ 603115 w 2422187"/>
              <a:gd name="connsiteY2" fmla="*/ 1585608 h 2548646"/>
              <a:gd name="connsiteX3" fmla="*/ 87549 w 2422187"/>
              <a:gd name="connsiteY3" fmla="*/ 2178995 h 2548646"/>
              <a:gd name="connsiteX4" fmla="*/ 214008 w 2422187"/>
              <a:gd name="connsiteY4" fmla="*/ 2256817 h 2548646"/>
              <a:gd name="connsiteX5" fmla="*/ 904672 w 2422187"/>
              <a:gd name="connsiteY5" fmla="*/ 1391055 h 2548646"/>
              <a:gd name="connsiteX6" fmla="*/ 1196502 w 2422187"/>
              <a:gd name="connsiteY6" fmla="*/ 1566153 h 2548646"/>
              <a:gd name="connsiteX7" fmla="*/ 1118681 w 2422187"/>
              <a:gd name="connsiteY7" fmla="*/ 2548646 h 2548646"/>
              <a:gd name="connsiteX8" fmla="*/ 1254868 w 2422187"/>
              <a:gd name="connsiteY8" fmla="*/ 2538919 h 2548646"/>
              <a:gd name="connsiteX9" fmla="*/ 1302220 w 2422187"/>
              <a:gd name="connsiteY9" fmla="*/ 1040859 h 2548646"/>
              <a:gd name="connsiteX10" fmla="*/ 1488332 w 2422187"/>
              <a:gd name="connsiteY10" fmla="*/ 1264595 h 2548646"/>
              <a:gd name="connsiteX11" fmla="*/ 1653702 w 2422187"/>
              <a:gd name="connsiteY11" fmla="*/ 1332689 h 2548646"/>
              <a:gd name="connsiteX12" fmla="*/ 2422187 w 2422187"/>
              <a:gd name="connsiteY12" fmla="*/ 0 h 2548646"/>
              <a:gd name="connsiteX13" fmla="*/ 1926077 w 2422187"/>
              <a:gd name="connsiteY13" fmla="*/ 0 h 2548646"/>
              <a:gd name="connsiteX14" fmla="*/ 1303506 w 2422187"/>
              <a:gd name="connsiteY14" fmla="*/ 525293 h 2548646"/>
              <a:gd name="connsiteX15" fmla="*/ 544749 w 2422187"/>
              <a:gd name="connsiteY15" fmla="*/ 729574 h 2548646"/>
              <a:gd name="connsiteX0" fmla="*/ 544749 w 2422187"/>
              <a:gd name="connsiteY0" fmla="*/ 729574 h 2548646"/>
              <a:gd name="connsiteX1" fmla="*/ 0 w 2422187"/>
              <a:gd name="connsiteY1" fmla="*/ 1225685 h 2548646"/>
              <a:gd name="connsiteX2" fmla="*/ 603115 w 2422187"/>
              <a:gd name="connsiteY2" fmla="*/ 1585608 h 2548646"/>
              <a:gd name="connsiteX3" fmla="*/ 87549 w 2422187"/>
              <a:gd name="connsiteY3" fmla="*/ 2178995 h 2548646"/>
              <a:gd name="connsiteX4" fmla="*/ 214008 w 2422187"/>
              <a:gd name="connsiteY4" fmla="*/ 2256817 h 2548646"/>
              <a:gd name="connsiteX5" fmla="*/ 904672 w 2422187"/>
              <a:gd name="connsiteY5" fmla="*/ 1391055 h 2548646"/>
              <a:gd name="connsiteX6" fmla="*/ 1196502 w 2422187"/>
              <a:gd name="connsiteY6" fmla="*/ 1566153 h 2548646"/>
              <a:gd name="connsiteX7" fmla="*/ 1118681 w 2422187"/>
              <a:gd name="connsiteY7" fmla="*/ 2548646 h 2548646"/>
              <a:gd name="connsiteX8" fmla="*/ 1254868 w 2422187"/>
              <a:gd name="connsiteY8" fmla="*/ 2538919 h 2548646"/>
              <a:gd name="connsiteX9" fmla="*/ 1302220 w 2422187"/>
              <a:gd name="connsiteY9" fmla="*/ 1040859 h 2548646"/>
              <a:gd name="connsiteX10" fmla="*/ 1432057 w 2422187"/>
              <a:gd name="connsiteY10" fmla="*/ 1021403 h 2548646"/>
              <a:gd name="connsiteX11" fmla="*/ 1653702 w 2422187"/>
              <a:gd name="connsiteY11" fmla="*/ 1332689 h 2548646"/>
              <a:gd name="connsiteX12" fmla="*/ 2422187 w 2422187"/>
              <a:gd name="connsiteY12" fmla="*/ 0 h 2548646"/>
              <a:gd name="connsiteX13" fmla="*/ 1926077 w 2422187"/>
              <a:gd name="connsiteY13" fmla="*/ 0 h 2548646"/>
              <a:gd name="connsiteX14" fmla="*/ 1303506 w 2422187"/>
              <a:gd name="connsiteY14" fmla="*/ 525293 h 2548646"/>
              <a:gd name="connsiteX15" fmla="*/ 544749 w 2422187"/>
              <a:gd name="connsiteY15" fmla="*/ 729574 h 2548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422187" h="2548646">
                <a:moveTo>
                  <a:pt x="544749" y="729574"/>
                </a:moveTo>
                <a:lnTo>
                  <a:pt x="0" y="1225685"/>
                </a:lnTo>
                <a:lnTo>
                  <a:pt x="603115" y="1585608"/>
                </a:lnTo>
                <a:lnTo>
                  <a:pt x="87549" y="2178995"/>
                </a:lnTo>
                <a:lnTo>
                  <a:pt x="214008" y="2256817"/>
                </a:lnTo>
                <a:lnTo>
                  <a:pt x="904672" y="1391055"/>
                </a:lnTo>
                <a:lnTo>
                  <a:pt x="1196502" y="1566153"/>
                </a:lnTo>
                <a:lnTo>
                  <a:pt x="1118681" y="2548646"/>
                </a:lnTo>
                <a:lnTo>
                  <a:pt x="1254868" y="2538919"/>
                </a:lnTo>
                <a:lnTo>
                  <a:pt x="1302220" y="1040859"/>
                </a:lnTo>
                <a:lnTo>
                  <a:pt x="1432057" y="1021403"/>
                </a:lnTo>
                <a:lnTo>
                  <a:pt x="1653702" y="1332689"/>
                </a:lnTo>
                <a:lnTo>
                  <a:pt x="2422187" y="0"/>
                </a:lnTo>
                <a:lnTo>
                  <a:pt x="1926077" y="0"/>
                </a:lnTo>
                <a:lnTo>
                  <a:pt x="1303506" y="525293"/>
                </a:lnTo>
                <a:lnTo>
                  <a:pt x="544749" y="72957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1399154" y="3434478"/>
            <a:ext cx="3767640" cy="1743968"/>
            <a:chOff x="1399154" y="3434478"/>
            <a:chExt cx="3767640" cy="1743968"/>
          </a:xfrm>
        </p:grpSpPr>
        <p:sp>
          <p:nvSpPr>
            <p:cNvPr id="20" name="任意多边形 19"/>
            <p:cNvSpPr/>
            <p:nvPr userDrawn="1"/>
          </p:nvSpPr>
          <p:spPr>
            <a:xfrm>
              <a:off x="1399154" y="3552970"/>
              <a:ext cx="3767640" cy="1625476"/>
            </a:xfrm>
            <a:custGeom>
              <a:avLst/>
              <a:gdLst>
                <a:gd name="connsiteX0" fmla="*/ 2850204 w 2850204"/>
                <a:gd name="connsiteY0" fmla="*/ 0 h 1284051"/>
                <a:gd name="connsiteX1" fmla="*/ 1585608 w 2850204"/>
                <a:gd name="connsiteY1" fmla="*/ 68094 h 1284051"/>
                <a:gd name="connsiteX2" fmla="*/ 0 w 2850204"/>
                <a:gd name="connsiteY2" fmla="*/ 291830 h 1284051"/>
                <a:gd name="connsiteX3" fmla="*/ 321012 w 2850204"/>
                <a:gd name="connsiteY3" fmla="*/ 1284051 h 1284051"/>
                <a:gd name="connsiteX4" fmla="*/ 2169268 w 2850204"/>
                <a:gd name="connsiteY4" fmla="*/ 447473 h 1284051"/>
                <a:gd name="connsiteX5" fmla="*/ 2850204 w 2850204"/>
                <a:gd name="connsiteY5" fmla="*/ 0 h 1284051"/>
                <a:gd name="connsiteX0" fmla="*/ 2973021 w 2973021"/>
                <a:gd name="connsiteY0" fmla="*/ 0 h 1284051"/>
                <a:gd name="connsiteX1" fmla="*/ 1708425 w 2973021"/>
                <a:gd name="connsiteY1" fmla="*/ 68094 h 1284051"/>
                <a:gd name="connsiteX2" fmla="*/ 0 w 2973021"/>
                <a:gd name="connsiteY2" fmla="*/ 205652 h 1284051"/>
                <a:gd name="connsiteX3" fmla="*/ 443829 w 2973021"/>
                <a:gd name="connsiteY3" fmla="*/ 1284051 h 1284051"/>
                <a:gd name="connsiteX4" fmla="*/ 2292085 w 2973021"/>
                <a:gd name="connsiteY4" fmla="*/ 447473 h 1284051"/>
                <a:gd name="connsiteX5" fmla="*/ 2973021 w 2973021"/>
                <a:gd name="connsiteY5" fmla="*/ 0 h 1284051"/>
                <a:gd name="connsiteX0" fmla="*/ 2973021 w 2973021"/>
                <a:gd name="connsiteY0" fmla="*/ 0 h 1430553"/>
                <a:gd name="connsiteX1" fmla="*/ 1708425 w 2973021"/>
                <a:gd name="connsiteY1" fmla="*/ 68094 h 1430553"/>
                <a:gd name="connsiteX2" fmla="*/ 0 w 2973021"/>
                <a:gd name="connsiteY2" fmla="*/ 205652 h 1430553"/>
                <a:gd name="connsiteX3" fmla="*/ 390096 w 2973021"/>
                <a:gd name="connsiteY3" fmla="*/ 1430553 h 1430553"/>
                <a:gd name="connsiteX4" fmla="*/ 2292085 w 2973021"/>
                <a:gd name="connsiteY4" fmla="*/ 447473 h 1430553"/>
                <a:gd name="connsiteX5" fmla="*/ 2973021 w 2973021"/>
                <a:gd name="connsiteY5" fmla="*/ 0 h 1430553"/>
                <a:gd name="connsiteX0" fmla="*/ 2973021 w 2973021"/>
                <a:gd name="connsiteY0" fmla="*/ 9466 h 1440019"/>
                <a:gd name="connsiteX1" fmla="*/ 1815889 w 2973021"/>
                <a:gd name="connsiteY1" fmla="*/ 0 h 1440019"/>
                <a:gd name="connsiteX2" fmla="*/ 0 w 2973021"/>
                <a:gd name="connsiteY2" fmla="*/ 215118 h 1440019"/>
                <a:gd name="connsiteX3" fmla="*/ 390096 w 2973021"/>
                <a:gd name="connsiteY3" fmla="*/ 1440019 h 1440019"/>
                <a:gd name="connsiteX4" fmla="*/ 2292085 w 2973021"/>
                <a:gd name="connsiteY4" fmla="*/ 456939 h 1440019"/>
                <a:gd name="connsiteX5" fmla="*/ 2973021 w 2973021"/>
                <a:gd name="connsiteY5" fmla="*/ 9466 h 1440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3021" h="1440019">
                  <a:moveTo>
                    <a:pt x="2973021" y="9466"/>
                  </a:moveTo>
                  <a:lnTo>
                    <a:pt x="1815889" y="0"/>
                  </a:lnTo>
                  <a:lnTo>
                    <a:pt x="0" y="215118"/>
                  </a:lnTo>
                  <a:lnTo>
                    <a:pt x="390096" y="1440019"/>
                  </a:lnTo>
                  <a:lnTo>
                    <a:pt x="2292085" y="456939"/>
                  </a:lnTo>
                  <a:lnTo>
                    <a:pt x="2973021" y="9466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grpSp>
          <p:nvGrpSpPr>
            <p:cNvPr id="21" name="组合 20"/>
            <p:cNvGrpSpPr/>
            <p:nvPr userDrawn="1"/>
          </p:nvGrpSpPr>
          <p:grpSpPr>
            <a:xfrm>
              <a:off x="1815206" y="3434478"/>
              <a:ext cx="1957034" cy="1706107"/>
              <a:chOff x="1815206" y="3434478"/>
              <a:chExt cx="1957034" cy="1706107"/>
            </a:xfrm>
          </p:grpSpPr>
          <p:grpSp>
            <p:nvGrpSpPr>
              <p:cNvPr id="22" name="组合 21"/>
              <p:cNvGrpSpPr/>
              <p:nvPr userDrawn="1"/>
            </p:nvGrpSpPr>
            <p:grpSpPr>
              <a:xfrm>
                <a:off x="2549232" y="3763588"/>
                <a:ext cx="696303" cy="836933"/>
                <a:chOff x="2549232" y="3763588"/>
                <a:chExt cx="696303" cy="836933"/>
              </a:xfrm>
            </p:grpSpPr>
            <p:sp>
              <p:nvSpPr>
                <p:cNvPr id="25" name="矩形 19"/>
                <p:cNvSpPr/>
                <p:nvPr userDrawn="1"/>
              </p:nvSpPr>
              <p:spPr>
                <a:xfrm rot="19968027">
                  <a:off x="2549232" y="3763588"/>
                  <a:ext cx="678056" cy="836933"/>
                </a:xfrm>
                <a:custGeom>
                  <a:avLst/>
                  <a:gdLst>
                    <a:gd name="connsiteX0" fmla="*/ 0 w 634617"/>
                    <a:gd name="connsiteY0" fmla="*/ 0 h 927301"/>
                    <a:gd name="connsiteX1" fmla="*/ 634617 w 634617"/>
                    <a:gd name="connsiteY1" fmla="*/ 0 h 927301"/>
                    <a:gd name="connsiteX2" fmla="*/ 634617 w 634617"/>
                    <a:gd name="connsiteY2" fmla="*/ 927301 h 927301"/>
                    <a:gd name="connsiteX3" fmla="*/ 0 w 634617"/>
                    <a:gd name="connsiteY3" fmla="*/ 927301 h 927301"/>
                    <a:gd name="connsiteX4" fmla="*/ 0 w 634617"/>
                    <a:gd name="connsiteY4" fmla="*/ 0 h 927301"/>
                    <a:gd name="connsiteX0" fmla="*/ 43361 w 677978"/>
                    <a:gd name="connsiteY0" fmla="*/ 0 h 927301"/>
                    <a:gd name="connsiteX1" fmla="*/ 677978 w 677978"/>
                    <a:gd name="connsiteY1" fmla="*/ 0 h 927301"/>
                    <a:gd name="connsiteX2" fmla="*/ 677978 w 677978"/>
                    <a:gd name="connsiteY2" fmla="*/ 927301 h 927301"/>
                    <a:gd name="connsiteX3" fmla="*/ 0 w 677978"/>
                    <a:gd name="connsiteY3" fmla="*/ 890735 h 927301"/>
                    <a:gd name="connsiteX4" fmla="*/ 43361 w 677978"/>
                    <a:gd name="connsiteY4" fmla="*/ 0 h 927301"/>
                    <a:gd name="connsiteX0" fmla="*/ 43361 w 677978"/>
                    <a:gd name="connsiteY0" fmla="*/ 0 h 927301"/>
                    <a:gd name="connsiteX1" fmla="*/ 663217 w 677978"/>
                    <a:gd name="connsiteY1" fmla="*/ 77027 h 927301"/>
                    <a:gd name="connsiteX2" fmla="*/ 677978 w 677978"/>
                    <a:gd name="connsiteY2" fmla="*/ 927301 h 927301"/>
                    <a:gd name="connsiteX3" fmla="*/ 0 w 677978"/>
                    <a:gd name="connsiteY3" fmla="*/ 890735 h 927301"/>
                    <a:gd name="connsiteX4" fmla="*/ 43361 w 677978"/>
                    <a:gd name="connsiteY4" fmla="*/ 0 h 927301"/>
                    <a:gd name="connsiteX0" fmla="*/ 7303 w 641920"/>
                    <a:gd name="connsiteY0" fmla="*/ 0 h 927301"/>
                    <a:gd name="connsiteX1" fmla="*/ 627159 w 641920"/>
                    <a:gd name="connsiteY1" fmla="*/ 77027 h 927301"/>
                    <a:gd name="connsiteX2" fmla="*/ 641920 w 641920"/>
                    <a:gd name="connsiteY2" fmla="*/ 927301 h 927301"/>
                    <a:gd name="connsiteX3" fmla="*/ 0 w 641920"/>
                    <a:gd name="connsiteY3" fmla="*/ 846070 h 927301"/>
                    <a:gd name="connsiteX4" fmla="*/ 7303 w 641920"/>
                    <a:gd name="connsiteY4" fmla="*/ 0 h 927301"/>
                    <a:gd name="connsiteX0" fmla="*/ 63 w 705390"/>
                    <a:gd name="connsiteY0" fmla="*/ 0 h 963119"/>
                    <a:gd name="connsiteX1" fmla="*/ 690629 w 705390"/>
                    <a:gd name="connsiteY1" fmla="*/ 112845 h 963119"/>
                    <a:gd name="connsiteX2" fmla="*/ 705390 w 705390"/>
                    <a:gd name="connsiteY2" fmla="*/ 963119 h 963119"/>
                    <a:gd name="connsiteX3" fmla="*/ 63470 w 705390"/>
                    <a:gd name="connsiteY3" fmla="*/ 881888 h 963119"/>
                    <a:gd name="connsiteX4" fmla="*/ 63 w 705390"/>
                    <a:gd name="connsiteY4" fmla="*/ 0 h 963119"/>
                    <a:gd name="connsiteX0" fmla="*/ 63 w 791641"/>
                    <a:gd name="connsiteY0" fmla="*/ 0 h 963119"/>
                    <a:gd name="connsiteX1" fmla="*/ 791642 w 791641"/>
                    <a:gd name="connsiteY1" fmla="*/ 164014 h 963119"/>
                    <a:gd name="connsiteX2" fmla="*/ 705390 w 791641"/>
                    <a:gd name="connsiteY2" fmla="*/ 963119 h 963119"/>
                    <a:gd name="connsiteX3" fmla="*/ 63470 w 791641"/>
                    <a:gd name="connsiteY3" fmla="*/ 881888 h 963119"/>
                    <a:gd name="connsiteX4" fmla="*/ 63 w 791641"/>
                    <a:gd name="connsiteY4" fmla="*/ 0 h 9631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91641" h="963119">
                      <a:moveTo>
                        <a:pt x="63" y="0"/>
                      </a:moveTo>
                      <a:lnTo>
                        <a:pt x="791642" y="164014"/>
                      </a:lnTo>
                      <a:lnTo>
                        <a:pt x="705390" y="963119"/>
                      </a:lnTo>
                      <a:lnTo>
                        <a:pt x="63470" y="881888"/>
                      </a:lnTo>
                      <a:cubicBezTo>
                        <a:pt x="65904" y="599865"/>
                        <a:pt x="-2371" y="282023"/>
                        <a:pt x="63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6" name="任意多边形 25"/>
                <p:cNvSpPr/>
                <p:nvPr userDrawn="1"/>
              </p:nvSpPr>
              <p:spPr>
                <a:xfrm rot="19526640">
                  <a:off x="2640236" y="3868810"/>
                  <a:ext cx="605299" cy="696591"/>
                </a:xfrm>
                <a:custGeom>
                  <a:avLst/>
                  <a:gdLst>
                    <a:gd name="connsiteX0" fmla="*/ 126460 w 749030"/>
                    <a:gd name="connsiteY0" fmla="*/ 29183 h 933855"/>
                    <a:gd name="connsiteX1" fmla="*/ 184826 w 749030"/>
                    <a:gd name="connsiteY1" fmla="*/ 593387 h 933855"/>
                    <a:gd name="connsiteX2" fmla="*/ 350196 w 749030"/>
                    <a:gd name="connsiteY2" fmla="*/ 126459 h 933855"/>
                    <a:gd name="connsiteX3" fmla="*/ 466928 w 749030"/>
                    <a:gd name="connsiteY3" fmla="*/ 155642 h 933855"/>
                    <a:gd name="connsiteX4" fmla="*/ 466928 w 749030"/>
                    <a:gd name="connsiteY4" fmla="*/ 758757 h 933855"/>
                    <a:gd name="connsiteX5" fmla="*/ 593388 w 749030"/>
                    <a:gd name="connsiteY5" fmla="*/ 252919 h 933855"/>
                    <a:gd name="connsiteX6" fmla="*/ 749030 w 749030"/>
                    <a:gd name="connsiteY6" fmla="*/ 321012 h 933855"/>
                    <a:gd name="connsiteX7" fmla="*/ 525294 w 749030"/>
                    <a:gd name="connsiteY7" fmla="*/ 933855 h 933855"/>
                    <a:gd name="connsiteX8" fmla="*/ 350196 w 749030"/>
                    <a:gd name="connsiteY8" fmla="*/ 807395 h 933855"/>
                    <a:gd name="connsiteX9" fmla="*/ 369652 w 749030"/>
                    <a:gd name="connsiteY9" fmla="*/ 369651 h 933855"/>
                    <a:gd name="connsiteX10" fmla="*/ 214009 w 749030"/>
                    <a:gd name="connsiteY10" fmla="*/ 787940 h 933855"/>
                    <a:gd name="connsiteX11" fmla="*/ 77822 w 749030"/>
                    <a:gd name="connsiteY11" fmla="*/ 710119 h 933855"/>
                    <a:gd name="connsiteX12" fmla="*/ 0 w 749030"/>
                    <a:gd name="connsiteY12" fmla="*/ 0 h 933855"/>
                    <a:gd name="connsiteX13" fmla="*/ 126460 w 749030"/>
                    <a:gd name="connsiteY13" fmla="*/ 29183 h 933855"/>
                    <a:gd name="connsiteX0" fmla="*/ 214586 w 749030"/>
                    <a:gd name="connsiteY0" fmla="*/ 89878 h 933855"/>
                    <a:gd name="connsiteX1" fmla="*/ 184826 w 749030"/>
                    <a:gd name="connsiteY1" fmla="*/ 593387 h 933855"/>
                    <a:gd name="connsiteX2" fmla="*/ 350196 w 749030"/>
                    <a:gd name="connsiteY2" fmla="*/ 126459 h 933855"/>
                    <a:gd name="connsiteX3" fmla="*/ 466928 w 749030"/>
                    <a:gd name="connsiteY3" fmla="*/ 155642 h 933855"/>
                    <a:gd name="connsiteX4" fmla="*/ 466928 w 749030"/>
                    <a:gd name="connsiteY4" fmla="*/ 758757 h 933855"/>
                    <a:gd name="connsiteX5" fmla="*/ 593388 w 749030"/>
                    <a:gd name="connsiteY5" fmla="*/ 252919 h 933855"/>
                    <a:gd name="connsiteX6" fmla="*/ 749030 w 749030"/>
                    <a:gd name="connsiteY6" fmla="*/ 321012 h 933855"/>
                    <a:gd name="connsiteX7" fmla="*/ 525294 w 749030"/>
                    <a:gd name="connsiteY7" fmla="*/ 933855 h 933855"/>
                    <a:gd name="connsiteX8" fmla="*/ 350196 w 749030"/>
                    <a:gd name="connsiteY8" fmla="*/ 807395 h 933855"/>
                    <a:gd name="connsiteX9" fmla="*/ 369652 w 749030"/>
                    <a:gd name="connsiteY9" fmla="*/ 369651 h 933855"/>
                    <a:gd name="connsiteX10" fmla="*/ 214009 w 749030"/>
                    <a:gd name="connsiteY10" fmla="*/ 787940 h 933855"/>
                    <a:gd name="connsiteX11" fmla="*/ 77822 w 749030"/>
                    <a:gd name="connsiteY11" fmla="*/ 710119 h 933855"/>
                    <a:gd name="connsiteX12" fmla="*/ 0 w 749030"/>
                    <a:gd name="connsiteY12" fmla="*/ 0 h 933855"/>
                    <a:gd name="connsiteX13" fmla="*/ 214586 w 749030"/>
                    <a:gd name="connsiteY13" fmla="*/ 89878 h 933855"/>
                    <a:gd name="connsiteX0" fmla="*/ 164554 w 698998"/>
                    <a:gd name="connsiteY0" fmla="*/ 8175 h 852152"/>
                    <a:gd name="connsiteX1" fmla="*/ 134794 w 698998"/>
                    <a:gd name="connsiteY1" fmla="*/ 511684 h 852152"/>
                    <a:gd name="connsiteX2" fmla="*/ 300164 w 698998"/>
                    <a:gd name="connsiteY2" fmla="*/ 44756 h 852152"/>
                    <a:gd name="connsiteX3" fmla="*/ 416896 w 698998"/>
                    <a:gd name="connsiteY3" fmla="*/ 73939 h 852152"/>
                    <a:gd name="connsiteX4" fmla="*/ 416896 w 698998"/>
                    <a:gd name="connsiteY4" fmla="*/ 677054 h 852152"/>
                    <a:gd name="connsiteX5" fmla="*/ 543356 w 698998"/>
                    <a:gd name="connsiteY5" fmla="*/ 171216 h 852152"/>
                    <a:gd name="connsiteX6" fmla="*/ 698998 w 698998"/>
                    <a:gd name="connsiteY6" fmla="*/ 239309 h 852152"/>
                    <a:gd name="connsiteX7" fmla="*/ 475262 w 698998"/>
                    <a:gd name="connsiteY7" fmla="*/ 852152 h 852152"/>
                    <a:gd name="connsiteX8" fmla="*/ 300164 w 698998"/>
                    <a:gd name="connsiteY8" fmla="*/ 725692 h 852152"/>
                    <a:gd name="connsiteX9" fmla="*/ 319620 w 698998"/>
                    <a:gd name="connsiteY9" fmla="*/ 287948 h 852152"/>
                    <a:gd name="connsiteX10" fmla="*/ 163977 w 698998"/>
                    <a:gd name="connsiteY10" fmla="*/ 706237 h 852152"/>
                    <a:gd name="connsiteX11" fmla="*/ 27790 w 698998"/>
                    <a:gd name="connsiteY11" fmla="*/ 628416 h 852152"/>
                    <a:gd name="connsiteX12" fmla="*/ 0 w 698998"/>
                    <a:gd name="connsiteY12" fmla="*/ 0 h 852152"/>
                    <a:gd name="connsiteX13" fmla="*/ 164554 w 698998"/>
                    <a:gd name="connsiteY13" fmla="*/ 8175 h 8521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698998" h="852152">
                      <a:moveTo>
                        <a:pt x="164554" y="8175"/>
                      </a:moveTo>
                      <a:lnTo>
                        <a:pt x="134794" y="511684"/>
                      </a:lnTo>
                      <a:lnTo>
                        <a:pt x="300164" y="44756"/>
                      </a:lnTo>
                      <a:lnTo>
                        <a:pt x="416896" y="73939"/>
                      </a:lnTo>
                      <a:lnTo>
                        <a:pt x="416896" y="677054"/>
                      </a:lnTo>
                      <a:lnTo>
                        <a:pt x="543356" y="171216"/>
                      </a:lnTo>
                      <a:lnTo>
                        <a:pt x="698998" y="239309"/>
                      </a:lnTo>
                      <a:lnTo>
                        <a:pt x="475262" y="852152"/>
                      </a:lnTo>
                      <a:lnTo>
                        <a:pt x="300164" y="725692"/>
                      </a:lnTo>
                      <a:lnTo>
                        <a:pt x="319620" y="287948"/>
                      </a:lnTo>
                      <a:lnTo>
                        <a:pt x="163977" y="706237"/>
                      </a:lnTo>
                      <a:lnTo>
                        <a:pt x="27790" y="628416"/>
                      </a:lnTo>
                      <a:lnTo>
                        <a:pt x="0" y="0"/>
                      </a:lnTo>
                      <a:lnTo>
                        <a:pt x="164554" y="8175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23" name="矩形 22"/>
              <p:cNvSpPr/>
              <p:nvPr userDrawn="1"/>
            </p:nvSpPr>
            <p:spPr>
              <a:xfrm rot="20276883">
                <a:off x="3285356" y="3434478"/>
                <a:ext cx="486884" cy="1107996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ctr"/>
                <a:r>
                  <a:rPr lang="en-US" altLang="zh-CN" sz="6600" b="1" cap="none" spc="50" dirty="0" smtClean="0">
                    <a:ln w="9525" cmpd="sng">
                      <a:solidFill>
                        <a:schemeClr val="bg1"/>
                      </a:solidFill>
                      <a:prstDash val="solid"/>
                    </a:ln>
                    <a:solidFill>
                      <a:srgbClr val="70AD47">
                        <a:tint val="1000"/>
                      </a:srgbClr>
                    </a:solidFill>
                    <a:effectLst>
                      <a:glow rad="38100">
                        <a:schemeClr val="accent1">
                          <a:alpha val="40000"/>
                        </a:schemeClr>
                      </a:glow>
                    </a:effectLst>
                    <a:latin typeface="Cambria Math" panose="02040503050406030204" pitchFamily="18" charset="0"/>
                    <a:ea typeface="Cambria Math" panose="02040503050406030204" pitchFamily="18" charset="0"/>
                  </a:rPr>
                  <a:t>N</a:t>
                </a:r>
                <a:endParaRPr lang="zh-CN" altLang="en-US" sz="4800" b="1" cap="none" spc="50" dirty="0">
                  <a:ln w="9525" cmpd="sng">
                    <a:solidFill>
                      <a:schemeClr val="bg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  <a:latin typeface="Cambria Math" panose="02040503050406030204" pitchFamily="18" charset="0"/>
                </a:endParaRPr>
              </a:p>
            </p:txBody>
          </p:sp>
          <p:sp>
            <p:nvSpPr>
              <p:cNvPr id="24" name="矩形 23"/>
              <p:cNvSpPr/>
              <p:nvPr userDrawn="1"/>
            </p:nvSpPr>
            <p:spPr>
              <a:xfrm rot="20047115">
                <a:off x="1815206" y="3694035"/>
                <a:ext cx="825867" cy="144655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zh-CN" sz="8800" b="0" cap="none" spc="0" dirty="0" smtClean="0">
                    <a:ln w="0"/>
                    <a:solidFill>
                      <a:schemeClr val="bg1"/>
                    </a:solidFill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</a:rPr>
                  <a:t>P</a:t>
                </a:r>
                <a:endParaRPr lang="zh-CN" altLang="en-US" sz="8800" b="0" cap="none" spc="0" dirty="0">
                  <a:ln w="0"/>
                  <a:solidFill>
                    <a:schemeClr val="bg1"/>
                  </a:solidFill>
                  <a:effectLst/>
                  <a:latin typeface="Cambria Math" panose="02040503050406030204" pitchFamily="18" charset="0"/>
                </a:endParaRPr>
              </a:p>
            </p:txBody>
          </p:sp>
        </p:grpSp>
      </p:grpSp>
      <p:grpSp>
        <p:nvGrpSpPr>
          <p:cNvPr id="48" name="组合 47"/>
          <p:cNvGrpSpPr/>
          <p:nvPr/>
        </p:nvGrpSpPr>
        <p:grpSpPr>
          <a:xfrm>
            <a:off x="1249620" y="1286549"/>
            <a:ext cx="4173166" cy="2146757"/>
            <a:chOff x="1249620" y="1286549"/>
            <a:chExt cx="4173166" cy="2146757"/>
          </a:xfrm>
        </p:grpSpPr>
        <p:sp>
          <p:nvSpPr>
            <p:cNvPr id="12" name="任意多边形 11"/>
            <p:cNvSpPr/>
            <p:nvPr userDrawn="1"/>
          </p:nvSpPr>
          <p:spPr>
            <a:xfrm>
              <a:off x="1249620" y="1286549"/>
              <a:ext cx="4173166" cy="2146757"/>
            </a:xfrm>
            <a:custGeom>
              <a:avLst/>
              <a:gdLst>
                <a:gd name="connsiteX0" fmla="*/ 2830749 w 2830749"/>
                <a:gd name="connsiteY0" fmla="*/ 1546698 h 1546698"/>
                <a:gd name="connsiteX1" fmla="*/ 1809345 w 2830749"/>
                <a:gd name="connsiteY1" fmla="*/ 1138136 h 1546698"/>
                <a:gd name="connsiteX2" fmla="*/ 1955260 w 2830749"/>
                <a:gd name="connsiteY2" fmla="*/ 817124 h 1546698"/>
                <a:gd name="connsiteX3" fmla="*/ 321013 w 2830749"/>
                <a:gd name="connsiteY3" fmla="*/ 0 h 1546698"/>
                <a:gd name="connsiteX4" fmla="*/ 0 w 2830749"/>
                <a:gd name="connsiteY4" fmla="*/ 710119 h 1546698"/>
                <a:gd name="connsiteX5" fmla="*/ 1507787 w 2830749"/>
                <a:gd name="connsiteY5" fmla="*/ 1371600 h 1546698"/>
                <a:gd name="connsiteX6" fmla="*/ 2830749 w 2830749"/>
                <a:gd name="connsiteY6" fmla="*/ 1546698 h 1546698"/>
                <a:gd name="connsiteX0" fmla="*/ 2830749 w 2830749"/>
                <a:gd name="connsiteY0" fmla="*/ 1809345 h 1809345"/>
                <a:gd name="connsiteX1" fmla="*/ 1809345 w 2830749"/>
                <a:gd name="connsiteY1" fmla="*/ 1400783 h 1809345"/>
                <a:gd name="connsiteX2" fmla="*/ 1955260 w 2830749"/>
                <a:gd name="connsiteY2" fmla="*/ 1079771 h 1809345"/>
                <a:gd name="connsiteX3" fmla="*/ 321013 w 2830749"/>
                <a:gd name="connsiteY3" fmla="*/ 0 h 1809345"/>
                <a:gd name="connsiteX4" fmla="*/ 0 w 2830749"/>
                <a:gd name="connsiteY4" fmla="*/ 972766 h 1809345"/>
                <a:gd name="connsiteX5" fmla="*/ 1507787 w 2830749"/>
                <a:gd name="connsiteY5" fmla="*/ 1634247 h 1809345"/>
                <a:gd name="connsiteX6" fmla="*/ 2830749 w 2830749"/>
                <a:gd name="connsiteY6" fmla="*/ 1809345 h 1809345"/>
                <a:gd name="connsiteX0" fmla="*/ 2791103 w 2791103"/>
                <a:gd name="connsiteY0" fmla="*/ 1809345 h 1809345"/>
                <a:gd name="connsiteX1" fmla="*/ 1769699 w 2791103"/>
                <a:gd name="connsiteY1" fmla="*/ 1400783 h 1809345"/>
                <a:gd name="connsiteX2" fmla="*/ 1915614 w 2791103"/>
                <a:gd name="connsiteY2" fmla="*/ 1079771 h 1809345"/>
                <a:gd name="connsiteX3" fmla="*/ 281367 w 2791103"/>
                <a:gd name="connsiteY3" fmla="*/ 0 h 1809345"/>
                <a:gd name="connsiteX4" fmla="*/ 0 w 2791103"/>
                <a:gd name="connsiteY4" fmla="*/ 778212 h 1809345"/>
                <a:gd name="connsiteX5" fmla="*/ 1468141 w 2791103"/>
                <a:gd name="connsiteY5" fmla="*/ 1634247 h 1809345"/>
                <a:gd name="connsiteX6" fmla="*/ 2791103 w 2791103"/>
                <a:gd name="connsiteY6" fmla="*/ 1809345 h 1809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1103" h="1809345">
                  <a:moveTo>
                    <a:pt x="2791103" y="1809345"/>
                  </a:moveTo>
                  <a:lnTo>
                    <a:pt x="1769699" y="1400783"/>
                  </a:lnTo>
                  <a:lnTo>
                    <a:pt x="1915614" y="1079771"/>
                  </a:lnTo>
                  <a:lnTo>
                    <a:pt x="281367" y="0"/>
                  </a:lnTo>
                  <a:lnTo>
                    <a:pt x="0" y="778212"/>
                  </a:lnTo>
                  <a:lnTo>
                    <a:pt x="1468141" y="1634247"/>
                  </a:lnTo>
                  <a:lnTo>
                    <a:pt x="2791103" y="1809345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grpSp>
          <p:nvGrpSpPr>
            <p:cNvPr id="13" name="组合 12"/>
            <p:cNvGrpSpPr/>
            <p:nvPr userDrawn="1"/>
          </p:nvGrpSpPr>
          <p:grpSpPr>
            <a:xfrm>
              <a:off x="1916350" y="1650323"/>
              <a:ext cx="1787784" cy="1571561"/>
              <a:chOff x="1916350" y="1650323"/>
              <a:chExt cx="1787784" cy="1571561"/>
            </a:xfrm>
          </p:grpSpPr>
          <p:sp>
            <p:nvSpPr>
              <p:cNvPr id="14" name="任意多边形 13"/>
              <p:cNvSpPr/>
              <p:nvPr userDrawn="1"/>
            </p:nvSpPr>
            <p:spPr>
              <a:xfrm>
                <a:off x="1916350" y="1650323"/>
                <a:ext cx="749030" cy="933855"/>
              </a:xfrm>
              <a:custGeom>
                <a:avLst/>
                <a:gdLst>
                  <a:gd name="connsiteX0" fmla="*/ 126460 w 749030"/>
                  <a:gd name="connsiteY0" fmla="*/ 29183 h 933855"/>
                  <a:gd name="connsiteX1" fmla="*/ 184826 w 749030"/>
                  <a:gd name="connsiteY1" fmla="*/ 593387 h 933855"/>
                  <a:gd name="connsiteX2" fmla="*/ 350196 w 749030"/>
                  <a:gd name="connsiteY2" fmla="*/ 126459 h 933855"/>
                  <a:gd name="connsiteX3" fmla="*/ 466928 w 749030"/>
                  <a:gd name="connsiteY3" fmla="*/ 155642 h 933855"/>
                  <a:gd name="connsiteX4" fmla="*/ 466928 w 749030"/>
                  <a:gd name="connsiteY4" fmla="*/ 758757 h 933855"/>
                  <a:gd name="connsiteX5" fmla="*/ 593388 w 749030"/>
                  <a:gd name="connsiteY5" fmla="*/ 252919 h 933855"/>
                  <a:gd name="connsiteX6" fmla="*/ 749030 w 749030"/>
                  <a:gd name="connsiteY6" fmla="*/ 321012 h 933855"/>
                  <a:gd name="connsiteX7" fmla="*/ 525294 w 749030"/>
                  <a:gd name="connsiteY7" fmla="*/ 933855 h 933855"/>
                  <a:gd name="connsiteX8" fmla="*/ 350196 w 749030"/>
                  <a:gd name="connsiteY8" fmla="*/ 807395 h 933855"/>
                  <a:gd name="connsiteX9" fmla="*/ 369652 w 749030"/>
                  <a:gd name="connsiteY9" fmla="*/ 369651 h 933855"/>
                  <a:gd name="connsiteX10" fmla="*/ 214009 w 749030"/>
                  <a:gd name="connsiteY10" fmla="*/ 787940 h 933855"/>
                  <a:gd name="connsiteX11" fmla="*/ 77822 w 749030"/>
                  <a:gd name="connsiteY11" fmla="*/ 710119 h 933855"/>
                  <a:gd name="connsiteX12" fmla="*/ 0 w 749030"/>
                  <a:gd name="connsiteY12" fmla="*/ 0 h 933855"/>
                  <a:gd name="connsiteX13" fmla="*/ 126460 w 749030"/>
                  <a:gd name="connsiteY13" fmla="*/ 29183 h 9338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49030" h="933855">
                    <a:moveTo>
                      <a:pt x="126460" y="29183"/>
                    </a:moveTo>
                    <a:lnTo>
                      <a:pt x="184826" y="593387"/>
                    </a:lnTo>
                    <a:lnTo>
                      <a:pt x="350196" y="126459"/>
                    </a:lnTo>
                    <a:lnTo>
                      <a:pt x="466928" y="155642"/>
                    </a:lnTo>
                    <a:lnTo>
                      <a:pt x="466928" y="758757"/>
                    </a:lnTo>
                    <a:lnTo>
                      <a:pt x="593388" y="252919"/>
                    </a:lnTo>
                    <a:lnTo>
                      <a:pt x="749030" y="321012"/>
                    </a:lnTo>
                    <a:lnTo>
                      <a:pt x="525294" y="933855"/>
                    </a:lnTo>
                    <a:lnTo>
                      <a:pt x="350196" y="807395"/>
                    </a:lnTo>
                    <a:lnTo>
                      <a:pt x="369652" y="369651"/>
                    </a:lnTo>
                    <a:lnTo>
                      <a:pt x="214009" y="787940"/>
                    </a:lnTo>
                    <a:lnTo>
                      <a:pt x="77822" y="710119"/>
                    </a:lnTo>
                    <a:lnTo>
                      <a:pt x="0" y="0"/>
                    </a:lnTo>
                    <a:lnTo>
                      <a:pt x="126460" y="2918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5" name="组合 14"/>
              <p:cNvGrpSpPr/>
              <p:nvPr userDrawn="1"/>
            </p:nvGrpSpPr>
            <p:grpSpPr>
              <a:xfrm>
                <a:off x="2574305" y="1997243"/>
                <a:ext cx="580701" cy="805808"/>
                <a:chOff x="2574305" y="1997243"/>
                <a:chExt cx="580701" cy="805808"/>
              </a:xfrm>
            </p:grpSpPr>
            <p:sp>
              <p:nvSpPr>
                <p:cNvPr id="17" name="矩形 19"/>
                <p:cNvSpPr/>
                <p:nvPr userDrawn="1"/>
              </p:nvSpPr>
              <p:spPr>
                <a:xfrm rot="1133759">
                  <a:off x="2574305" y="1997243"/>
                  <a:ext cx="580701" cy="805808"/>
                </a:xfrm>
                <a:custGeom>
                  <a:avLst/>
                  <a:gdLst>
                    <a:gd name="connsiteX0" fmla="*/ 0 w 634617"/>
                    <a:gd name="connsiteY0" fmla="*/ 0 h 927301"/>
                    <a:gd name="connsiteX1" fmla="*/ 634617 w 634617"/>
                    <a:gd name="connsiteY1" fmla="*/ 0 h 927301"/>
                    <a:gd name="connsiteX2" fmla="*/ 634617 w 634617"/>
                    <a:gd name="connsiteY2" fmla="*/ 927301 h 927301"/>
                    <a:gd name="connsiteX3" fmla="*/ 0 w 634617"/>
                    <a:gd name="connsiteY3" fmla="*/ 927301 h 927301"/>
                    <a:gd name="connsiteX4" fmla="*/ 0 w 634617"/>
                    <a:gd name="connsiteY4" fmla="*/ 0 h 927301"/>
                    <a:gd name="connsiteX0" fmla="*/ 43361 w 677978"/>
                    <a:gd name="connsiteY0" fmla="*/ 0 h 927301"/>
                    <a:gd name="connsiteX1" fmla="*/ 677978 w 677978"/>
                    <a:gd name="connsiteY1" fmla="*/ 0 h 927301"/>
                    <a:gd name="connsiteX2" fmla="*/ 677978 w 677978"/>
                    <a:gd name="connsiteY2" fmla="*/ 927301 h 927301"/>
                    <a:gd name="connsiteX3" fmla="*/ 0 w 677978"/>
                    <a:gd name="connsiteY3" fmla="*/ 890735 h 927301"/>
                    <a:gd name="connsiteX4" fmla="*/ 43361 w 677978"/>
                    <a:gd name="connsiteY4" fmla="*/ 0 h 927301"/>
                    <a:gd name="connsiteX0" fmla="*/ 43361 w 677978"/>
                    <a:gd name="connsiteY0" fmla="*/ 0 h 927301"/>
                    <a:gd name="connsiteX1" fmla="*/ 663217 w 677978"/>
                    <a:gd name="connsiteY1" fmla="*/ 77027 h 927301"/>
                    <a:gd name="connsiteX2" fmla="*/ 677978 w 677978"/>
                    <a:gd name="connsiteY2" fmla="*/ 927301 h 927301"/>
                    <a:gd name="connsiteX3" fmla="*/ 0 w 677978"/>
                    <a:gd name="connsiteY3" fmla="*/ 890735 h 927301"/>
                    <a:gd name="connsiteX4" fmla="*/ 43361 w 677978"/>
                    <a:gd name="connsiteY4" fmla="*/ 0 h 927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7978" h="927301">
                      <a:moveTo>
                        <a:pt x="43361" y="0"/>
                      </a:moveTo>
                      <a:lnTo>
                        <a:pt x="663217" y="77027"/>
                      </a:lnTo>
                      <a:lnTo>
                        <a:pt x="677978" y="927301"/>
                      </a:lnTo>
                      <a:lnTo>
                        <a:pt x="0" y="890735"/>
                      </a:lnTo>
                      <a:lnTo>
                        <a:pt x="43361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8" name="任意多边形 17"/>
                <p:cNvSpPr/>
                <p:nvPr userDrawn="1"/>
              </p:nvSpPr>
              <p:spPr>
                <a:xfrm>
                  <a:off x="2648325" y="2039069"/>
                  <a:ext cx="491585" cy="722155"/>
                </a:xfrm>
                <a:custGeom>
                  <a:avLst/>
                  <a:gdLst>
                    <a:gd name="connsiteX0" fmla="*/ 252920 w 778213"/>
                    <a:gd name="connsiteY0" fmla="*/ 0 h 1050587"/>
                    <a:gd name="connsiteX1" fmla="*/ 778213 w 778213"/>
                    <a:gd name="connsiteY1" fmla="*/ 252919 h 1050587"/>
                    <a:gd name="connsiteX2" fmla="*/ 739303 w 778213"/>
                    <a:gd name="connsiteY2" fmla="*/ 359923 h 1050587"/>
                    <a:gd name="connsiteX3" fmla="*/ 291830 w 778213"/>
                    <a:gd name="connsiteY3" fmla="*/ 155642 h 1050587"/>
                    <a:gd name="connsiteX4" fmla="*/ 252920 w 778213"/>
                    <a:gd name="connsiteY4" fmla="*/ 321012 h 1050587"/>
                    <a:gd name="connsiteX5" fmla="*/ 622571 w 778213"/>
                    <a:gd name="connsiteY5" fmla="*/ 457200 h 1050587"/>
                    <a:gd name="connsiteX6" fmla="*/ 564205 w 778213"/>
                    <a:gd name="connsiteY6" fmla="*/ 612842 h 1050587"/>
                    <a:gd name="connsiteX7" fmla="*/ 223737 w 778213"/>
                    <a:gd name="connsiteY7" fmla="*/ 476655 h 1050587"/>
                    <a:gd name="connsiteX8" fmla="*/ 184826 w 778213"/>
                    <a:gd name="connsiteY8" fmla="*/ 700391 h 1050587"/>
                    <a:gd name="connsiteX9" fmla="*/ 651754 w 778213"/>
                    <a:gd name="connsiteY9" fmla="*/ 856034 h 1050587"/>
                    <a:gd name="connsiteX10" fmla="*/ 564205 w 778213"/>
                    <a:gd name="connsiteY10" fmla="*/ 1050587 h 1050587"/>
                    <a:gd name="connsiteX11" fmla="*/ 0 w 778213"/>
                    <a:gd name="connsiteY11" fmla="*/ 787940 h 1050587"/>
                    <a:gd name="connsiteX12" fmla="*/ 252920 w 778213"/>
                    <a:gd name="connsiteY12" fmla="*/ 0 h 10505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778213" h="1050587">
                      <a:moveTo>
                        <a:pt x="252920" y="0"/>
                      </a:moveTo>
                      <a:lnTo>
                        <a:pt x="778213" y="252919"/>
                      </a:lnTo>
                      <a:lnTo>
                        <a:pt x="739303" y="359923"/>
                      </a:lnTo>
                      <a:lnTo>
                        <a:pt x="291830" y="155642"/>
                      </a:lnTo>
                      <a:lnTo>
                        <a:pt x="252920" y="321012"/>
                      </a:lnTo>
                      <a:lnTo>
                        <a:pt x="622571" y="457200"/>
                      </a:lnTo>
                      <a:lnTo>
                        <a:pt x="564205" y="612842"/>
                      </a:lnTo>
                      <a:lnTo>
                        <a:pt x="223737" y="476655"/>
                      </a:lnTo>
                      <a:lnTo>
                        <a:pt x="184826" y="700391"/>
                      </a:lnTo>
                      <a:lnTo>
                        <a:pt x="651754" y="856034"/>
                      </a:lnTo>
                      <a:lnTo>
                        <a:pt x="564205" y="1050587"/>
                      </a:lnTo>
                      <a:lnTo>
                        <a:pt x="0" y="787940"/>
                      </a:lnTo>
                      <a:lnTo>
                        <a:pt x="25292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6" name="矩形 15"/>
              <p:cNvSpPr/>
              <p:nvPr userDrawn="1"/>
            </p:nvSpPr>
            <p:spPr>
              <a:xfrm rot="1257813">
                <a:off x="3083506" y="2021555"/>
                <a:ext cx="620628" cy="120032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</a:bodyPr>
              <a:lstStyle/>
              <a:p>
                <a:pPr algn="ctr"/>
                <a:r>
                  <a:rPr lang="en-US" altLang="zh-CN" sz="7200" b="1" cap="none" spc="0" dirty="0" smtClean="0">
                    <a:ln w="22225">
                      <a:solidFill>
                        <a:schemeClr val="bg1"/>
                      </a:solidFill>
                      <a:prstDash val="solid"/>
                    </a:ln>
                    <a:solidFill>
                      <a:schemeClr val="bg2">
                        <a:lumMod val="90000"/>
                      </a:schemeClr>
                    </a:solidFill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</a:rPr>
                  <a:t>B</a:t>
                </a:r>
                <a:endParaRPr lang="zh-CN" altLang="en-US" sz="5400" b="0" cap="none" spc="0" dirty="0">
                  <a:ln w="22225">
                    <a:solidFill>
                      <a:schemeClr val="bg1"/>
                    </a:solidFill>
                    <a:prstDash val="solid"/>
                  </a:ln>
                  <a:solidFill>
                    <a:schemeClr val="bg2">
                      <a:lumMod val="90000"/>
                    </a:schemeClr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mbria Math" panose="02040503050406030204" pitchFamily="18" charset="0"/>
                </a:endParaRPr>
              </a:p>
            </p:txBody>
          </p:sp>
        </p:grpSp>
      </p:grpSp>
      <p:sp>
        <p:nvSpPr>
          <p:cNvPr id="27" name="任意多边形 26"/>
          <p:cNvSpPr/>
          <p:nvPr/>
        </p:nvSpPr>
        <p:spPr>
          <a:xfrm rot="21055933">
            <a:off x="6243922" y="1057191"/>
            <a:ext cx="4718446" cy="2029406"/>
          </a:xfrm>
          <a:custGeom>
            <a:avLst/>
            <a:gdLst>
              <a:gd name="connsiteX0" fmla="*/ 0 w 3210127"/>
              <a:gd name="connsiteY0" fmla="*/ 1215958 h 1215958"/>
              <a:gd name="connsiteX1" fmla="*/ 1225685 w 3210127"/>
              <a:gd name="connsiteY1" fmla="*/ 593388 h 1215958"/>
              <a:gd name="connsiteX2" fmla="*/ 3132306 w 3210127"/>
              <a:gd name="connsiteY2" fmla="*/ 0 h 1215958"/>
              <a:gd name="connsiteX3" fmla="*/ 3210127 w 3210127"/>
              <a:gd name="connsiteY3" fmla="*/ 875490 h 1215958"/>
              <a:gd name="connsiteX4" fmla="*/ 1215957 w 3210127"/>
              <a:gd name="connsiteY4" fmla="*/ 1177047 h 1215958"/>
              <a:gd name="connsiteX5" fmla="*/ 0 w 3210127"/>
              <a:gd name="connsiteY5" fmla="*/ 1215958 h 1215958"/>
              <a:gd name="connsiteX0" fmla="*/ 0 w 3492229"/>
              <a:gd name="connsiteY0" fmla="*/ 1293780 h 1293780"/>
              <a:gd name="connsiteX1" fmla="*/ 1507787 w 3492229"/>
              <a:gd name="connsiteY1" fmla="*/ 593388 h 1293780"/>
              <a:gd name="connsiteX2" fmla="*/ 3414408 w 3492229"/>
              <a:gd name="connsiteY2" fmla="*/ 0 h 1293780"/>
              <a:gd name="connsiteX3" fmla="*/ 3492229 w 3492229"/>
              <a:gd name="connsiteY3" fmla="*/ 875490 h 1293780"/>
              <a:gd name="connsiteX4" fmla="*/ 1498059 w 3492229"/>
              <a:gd name="connsiteY4" fmla="*/ 1177047 h 1293780"/>
              <a:gd name="connsiteX5" fmla="*/ 0 w 3492229"/>
              <a:gd name="connsiteY5" fmla="*/ 1293780 h 1293780"/>
              <a:gd name="connsiteX0" fmla="*/ 0 w 3589506"/>
              <a:gd name="connsiteY0" fmla="*/ 1468878 h 1468878"/>
              <a:gd name="connsiteX1" fmla="*/ 1605064 w 3589506"/>
              <a:gd name="connsiteY1" fmla="*/ 593388 h 1468878"/>
              <a:gd name="connsiteX2" fmla="*/ 3511685 w 3589506"/>
              <a:gd name="connsiteY2" fmla="*/ 0 h 1468878"/>
              <a:gd name="connsiteX3" fmla="*/ 3589506 w 3589506"/>
              <a:gd name="connsiteY3" fmla="*/ 875490 h 1468878"/>
              <a:gd name="connsiteX4" fmla="*/ 1595336 w 3589506"/>
              <a:gd name="connsiteY4" fmla="*/ 1177047 h 1468878"/>
              <a:gd name="connsiteX5" fmla="*/ 0 w 3589506"/>
              <a:gd name="connsiteY5" fmla="*/ 1468878 h 1468878"/>
              <a:gd name="connsiteX0" fmla="*/ 0 w 3861880"/>
              <a:gd name="connsiteY0" fmla="*/ 1342418 h 1342418"/>
              <a:gd name="connsiteX1" fmla="*/ 1877438 w 3861880"/>
              <a:gd name="connsiteY1" fmla="*/ 593388 h 1342418"/>
              <a:gd name="connsiteX2" fmla="*/ 3784059 w 3861880"/>
              <a:gd name="connsiteY2" fmla="*/ 0 h 1342418"/>
              <a:gd name="connsiteX3" fmla="*/ 3861880 w 3861880"/>
              <a:gd name="connsiteY3" fmla="*/ 875490 h 1342418"/>
              <a:gd name="connsiteX4" fmla="*/ 1867710 w 3861880"/>
              <a:gd name="connsiteY4" fmla="*/ 1177047 h 1342418"/>
              <a:gd name="connsiteX5" fmla="*/ 0 w 3861880"/>
              <a:gd name="connsiteY5" fmla="*/ 1342418 h 1342418"/>
              <a:gd name="connsiteX0" fmla="*/ 0 w 3861880"/>
              <a:gd name="connsiteY0" fmla="*/ 1342418 h 1566153"/>
              <a:gd name="connsiteX1" fmla="*/ 1877438 w 3861880"/>
              <a:gd name="connsiteY1" fmla="*/ 593388 h 1566153"/>
              <a:gd name="connsiteX2" fmla="*/ 3784059 w 3861880"/>
              <a:gd name="connsiteY2" fmla="*/ 0 h 1566153"/>
              <a:gd name="connsiteX3" fmla="*/ 3861880 w 3861880"/>
              <a:gd name="connsiteY3" fmla="*/ 875490 h 1566153"/>
              <a:gd name="connsiteX4" fmla="*/ 437744 w 3861880"/>
              <a:gd name="connsiteY4" fmla="*/ 1566153 h 1566153"/>
              <a:gd name="connsiteX5" fmla="*/ 0 w 3861880"/>
              <a:gd name="connsiteY5" fmla="*/ 1342418 h 1566153"/>
              <a:gd name="connsiteX0" fmla="*/ 0 w 3949429"/>
              <a:gd name="connsiteY0" fmla="*/ 1215958 h 1566153"/>
              <a:gd name="connsiteX1" fmla="*/ 1964987 w 3949429"/>
              <a:gd name="connsiteY1" fmla="*/ 593388 h 1566153"/>
              <a:gd name="connsiteX2" fmla="*/ 3871608 w 3949429"/>
              <a:gd name="connsiteY2" fmla="*/ 0 h 1566153"/>
              <a:gd name="connsiteX3" fmla="*/ 3949429 w 3949429"/>
              <a:gd name="connsiteY3" fmla="*/ 875490 h 1566153"/>
              <a:gd name="connsiteX4" fmla="*/ 525293 w 3949429"/>
              <a:gd name="connsiteY4" fmla="*/ 1566153 h 1566153"/>
              <a:gd name="connsiteX5" fmla="*/ 0 w 3949429"/>
              <a:gd name="connsiteY5" fmla="*/ 1215958 h 1566153"/>
              <a:gd name="connsiteX0" fmla="*/ 0 w 3929974"/>
              <a:gd name="connsiteY0" fmla="*/ 1352145 h 1566153"/>
              <a:gd name="connsiteX1" fmla="*/ 1945532 w 3929974"/>
              <a:gd name="connsiteY1" fmla="*/ 593388 h 1566153"/>
              <a:gd name="connsiteX2" fmla="*/ 3852153 w 3929974"/>
              <a:gd name="connsiteY2" fmla="*/ 0 h 1566153"/>
              <a:gd name="connsiteX3" fmla="*/ 3929974 w 3929974"/>
              <a:gd name="connsiteY3" fmla="*/ 875490 h 1566153"/>
              <a:gd name="connsiteX4" fmla="*/ 505838 w 3929974"/>
              <a:gd name="connsiteY4" fmla="*/ 1566153 h 1566153"/>
              <a:gd name="connsiteX5" fmla="*/ 0 w 3929974"/>
              <a:gd name="connsiteY5" fmla="*/ 1352145 h 1566153"/>
              <a:gd name="connsiteX0" fmla="*/ 0 w 4177324"/>
              <a:gd name="connsiteY0" fmla="*/ 1352145 h 1566153"/>
              <a:gd name="connsiteX1" fmla="*/ 1945532 w 4177324"/>
              <a:gd name="connsiteY1" fmla="*/ 593388 h 1566153"/>
              <a:gd name="connsiteX2" fmla="*/ 3852153 w 4177324"/>
              <a:gd name="connsiteY2" fmla="*/ 0 h 1566153"/>
              <a:gd name="connsiteX3" fmla="*/ 4177324 w 4177324"/>
              <a:gd name="connsiteY3" fmla="*/ 1001413 h 1566153"/>
              <a:gd name="connsiteX4" fmla="*/ 505838 w 4177324"/>
              <a:gd name="connsiteY4" fmla="*/ 1566153 h 1566153"/>
              <a:gd name="connsiteX5" fmla="*/ 0 w 4177324"/>
              <a:gd name="connsiteY5" fmla="*/ 1352145 h 1566153"/>
              <a:gd name="connsiteX0" fmla="*/ 0 w 4177324"/>
              <a:gd name="connsiteY0" fmla="*/ 1352145 h 1569710"/>
              <a:gd name="connsiteX1" fmla="*/ 1945532 w 4177324"/>
              <a:gd name="connsiteY1" fmla="*/ 593388 h 1569710"/>
              <a:gd name="connsiteX2" fmla="*/ 3852153 w 4177324"/>
              <a:gd name="connsiteY2" fmla="*/ 0 h 1569710"/>
              <a:gd name="connsiteX3" fmla="*/ 4177324 w 4177324"/>
              <a:gd name="connsiteY3" fmla="*/ 1001413 h 1569710"/>
              <a:gd name="connsiteX4" fmla="*/ 531352 w 4177324"/>
              <a:gd name="connsiteY4" fmla="*/ 1569710 h 1569710"/>
              <a:gd name="connsiteX5" fmla="*/ 0 w 4177324"/>
              <a:gd name="connsiteY5" fmla="*/ 1352145 h 1569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77324" h="1569710">
                <a:moveTo>
                  <a:pt x="0" y="1352145"/>
                </a:moveTo>
                <a:lnTo>
                  <a:pt x="1945532" y="593388"/>
                </a:lnTo>
                <a:lnTo>
                  <a:pt x="3852153" y="0"/>
                </a:lnTo>
                <a:lnTo>
                  <a:pt x="4177324" y="1001413"/>
                </a:lnTo>
                <a:lnTo>
                  <a:pt x="531352" y="1569710"/>
                </a:lnTo>
                <a:lnTo>
                  <a:pt x="0" y="1352145"/>
                </a:lnTo>
                <a:close/>
              </a:path>
            </a:pathLst>
          </a:custGeom>
          <a:solidFill>
            <a:schemeClr val="bg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8" name="组合 27"/>
          <p:cNvGrpSpPr/>
          <p:nvPr/>
        </p:nvGrpSpPr>
        <p:grpSpPr>
          <a:xfrm rot="21055933">
            <a:off x="5932108" y="629965"/>
            <a:ext cx="4487084" cy="2310504"/>
            <a:chOff x="5998722" y="1111540"/>
            <a:chExt cx="4487084" cy="2310504"/>
          </a:xfrm>
        </p:grpSpPr>
        <p:sp>
          <p:nvSpPr>
            <p:cNvPr id="29" name="任意多边形 28"/>
            <p:cNvSpPr/>
            <p:nvPr userDrawn="1"/>
          </p:nvSpPr>
          <p:spPr>
            <a:xfrm>
              <a:off x="5998722" y="1111540"/>
              <a:ext cx="4451227" cy="2310504"/>
            </a:xfrm>
            <a:custGeom>
              <a:avLst/>
              <a:gdLst>
                <a:gd name="connsiteX0" fmla="*/ 0 w 3210127"/>
                <a:gd name="connsiteY0" fmla="*/ 1215958 h 1215958"/>
                <a:gd name="connsiteX1" fmla="*/ 1225685 w 3210127"/>
                <a:gd name="connsiteY1" fmla="*/ 593388 h 1215958"/>
                <a:gd name="connsiteX2" fmla="*/ 3132306 w 3210127"/>
                <a:gd name="connsiteY2" fmla="*/ 0 h 1215958"/>
                <a:gd name="connsiteX3" fmla="*/ 3210127 w 3210127"/>
                <a:gd name="connsiteY3" fmla="*/ 875490 h 1215958"/>
                <a:gd name="connsiteX4" fmla="*/ 1215957 w 3210127"/>
                <a:gd name="connsiteY4" fmla="*/ 1177047 h 1215958"/>
                <a:gd name="connsiteX5" fmla="*/ 0 w 3210127"/>
                <a:gd name="connsiteY5" fmla="*/ 1215958 h 1215958"/>
                <a:gd name="connsiteX0" fmla="*/ 0 w 3492229"/>
                <a:gd name="connsiteY0" fmla="*/ 1293780 h 1293780"/>
                <a:gd name="connsiteX1" fmla="*/ 1507787 w 3492229"/>
                <a:gd name="connsiteY1" fmla="*/ 593388 h 1293780"/>
                <a:gd name="connsiteX2" fmla="*/ 3414408 w 3492229"/>
                <a:gd name="connsiteY2" fmla="*/ 0 h 1293780"/>
                <a:gd name="connsiteX3" fmla="*/ 3492229 w 3492229"/>
                <a:gd name="connsiteY3" fmla="*/ 875490 h 1293780"/>
                <a:gd name="connsiteX4" fmla="*/ 1498059 w 3492229"/>
                <a:gd name="connsiteY4" fmla="*/ 1177047 h 1293780"/>
                <a:gd name="connsiteX5" fmla="*/ 0 w 3492229"/>
                <a:gd name="connsiteY5" fmla="*/ 1293780 h 1293780"/>
                <a:gd name="connsiteX0" fmla="*/ 0 w 3589506"/>
                <a:gd name="connsiteY0" fmla="*/ 1468878 h 1468878"/>
                <a:gd name="connsiteX1" fmla="*/ 1605064 w 3589506"/>
                <a:gd name="connsiteY1" fmla="*/ 593388 h 1468878"/>
                <a:gd name="connsiteX2" fmla="*/ 3511685 w 3589506"/>
                <a:gd name="connsiteY2" fmla="*/ 0 h 1468878"/>
                <a:gd name="connsiteX3" fmla="*/ 3589506 w 3589506"/>
                <a:gd name="connsiteY3" fmla="*/ 875490 h 1468878"/>
                <a:gd name="connsiteX4" fmla="*/ 1595336 w 3589506"/>
                <a:gd name="connsiteY4" fmla="*/ 1177047 h 1468878"/>
                <a:gd name="connsiteX5" fmla="*/ 0 w 3589506"/>
                <a:gd name="connsiteY5" fmla="*/ 1468878 h 1468878"/>
                <a:gd name="connsiteX0" fmla="*/ 0 w 3589506"/>
                <a:gd name="connsiteY0" fmla="*/ 1468878 h 1468878"/>
                <a:gd name="connsiteX1" fmla="*/ 1605064 w 3589506"/>
                <a:gd name="connsiteY1" fmla="*/ 543914 h 1468878"/>
                <a:gd name="connsiteX2" fmla="*/ 3511685 w 3589506"/>
                <a:gd name="connsiteY2" fmla="*/ 0 h 1468878"/>
                <a:gd name="connsiteX3" fmla="*/ 3589506 w 3589506"/>
                <a:gd name="connsiteY3" fmla="*/ 875490 h 1468878"/>
                <a:gd name="connsiteX4" fmla="*/ 1595336 w 3589506"/>
                <a:gd name="connsiteY4" fmla="*/ 1177047 h 1468878"/>
                <a:gd name="connsiteX5" fmla="*/ 0 w 3589506"/>
                <a:gd name="connsiteY5" fmla="*/ 1468878 h 1468878"/>
                <a:gd name="connsiteX0" fmla="*/ 0 w 3589506"/>
                <a:gd name="connsiteY0" fmla="*/ 1468878 h 1468878"/>
                <a:gd name="connsiteX1" fmla="*/ 1605064 w 3589506"/>
                <a:gd name="connsiteY1" fmla="*/ 543914 h 1468878"/>
                <a:gd name="connsiteX2" fmla="*/ 3511685 w 3589506"/>
                <a:gd name="connsiteY2" fmla="*/ 0 h 1468878"/>
                <a:gd name="connsiteX3" fmla="*/ 3589506 w 3589506"/>
                <a:gd name="connsiteY3" fmla="*/ 875490 h 1468878"/>
                <a:gd name="connsiteX4" fmla="*/ 1658091 w 3589506"/>
                <a:gd name="connsiteY4" fmla="*/ 1245074 h 1468878"/>
                <a:gd name="connsiteX5" fmla="*/ 0 w 3589506"/>
                <a:gd name="connsiteY5" fmla="*/ 1468878 h 1468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9506" h="1468878">
                  <a:moveTo>
                    <a:pt x="0" y="1468878"/>
                  </a:moveTo>
                  <a:lnTo>
                    <a:pt x="1605064" y="543914"/>
                  </a:lnTo>
                  <a:lnTo>
                    <a:pt x="3511685" y="0"/>
                  </a:lnTo>
                  <a:lnTo>
                    <a:pt x="3589506" y="875490"/>
                  </a:lnTo>
                  <a:lnTo>
                    <a:pt x="1658091" y="1245074"/>
                  </a:lnTo>
                  <a:lnTo>
                    <a:pt x="0" y="1468878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 userDrawn="1"/>
          </p:nvSpPr>
          <p:spPr>
            <a:xfrm rot="20399427">
              <a:off x="7210550" y="1572440"/>
              <a:ext cx="3275256" cy="1323439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sz="8000" b="0" cap="none" spc="0" dirty="0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mbria Math" panose="02040503050406030204" pitchFamily="18" charset="0"/>
                  <a:ea typeface="Cambria Math" panose="02040503050406030204" pitchFamily="18" charset="0"/>
                </a:rPr>
                <a:t>R</a:t>
              </a:r>
              <a:r>
                <a:rPr lang="en-US" altLang="zh-CN" sz="5400" b="0" cap="none" spc="0" dirty="0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mbria Math" panose="02040503050406030204" pitchFamily="18" charset="0"/>
                  <a:ea typeface="Cambria Math" panose="02040503050406030204" pitchFamily="18" charset="0"/>
                </a:rPr>
                <a:t>EVER</a:t>
              </a:r>
              <a:r>
                <a:rPr lang="en-US" altLang="zh-CN" sz="6600" b="1" cap="none" spc="0" dirty="0" smtClean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chemeClr val="tx1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Cambria Math" panose="02040503050406030204" pitchFamily="18" charset="0"/>
                  <a:ea typeface="Cambria Math" panose="02040503050406030204" pitchFamily="18" charset="0"/>
                </a:rPr>
                <a:t>S</a:t>
              </a:r>
              <a:r>
                <a:rPr lang="en-US" altLang="zh-CN" sz="5400" b="0" cap="none" spc="0" dirty="0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mbria Math" panose="02040503050406030204" pitchFamily="18" charset="0"/>
                  <a:ea typeface="Cambria Math" panose="02040503050406030204" pitchFamily="18" charset="0"/>
                </a:rPr>
                <a:t>E</a:t>
              </a:r>
              <a:endParaRPr lang="zh-CN" alt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 Math" panose="02040503050406030204" pitchFamily="18" charset="0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6045740" y="4082860"/>
            <a:ext cx="4215319" cy="2305669"/>
            <a:chOff x="6045740" y="4082860"/>
            <a:chExt cx="4215319" cy="2305669"/>
          </a:xfrm>
        </p:grpSpPr>
        <p:sp>
          <p:nvSpPr>
            <p:cNvPr id="32" name="任意多边形 31"/>
            <p:cNvSpPr/>
            <p:nvPr userDrawn="1"/>
          </p:nvSpPr>
          <p:spPr>
            <a:xfrm>
              <a:off x="6045740" y="4082860"/>
              <a:ext cx="4215319" cy="2305669"/>
            </a:xfrm>
            <a:custGeom>
              <a:avLst/>
              <a:gdLst>
                <a:gd name="connsiteX0" fmla="*/ 0 w 2373549"/>
                <a:gd name="connsiteY0" fmla="*/ 0 h 1673158"/>
                <a:gd name="connsiteX1" fmla="*/ 982493 w 2373549"/>
                <a:gd name="connsiteY1" fmla="*/ 379379 h 1673158"/>
                <a:gd name="connsiteX2" fmla="*/ 836579 w 2373549"/>
                <a:gd name="connsiteY2" fmla="*/ 535021 h 1673158"/>
                <a:gd name="connsiteX3" fmla="*/ 2373549 w 2373549"/>
                <a:gd name="connsiteY3" fmla="*/ 1011677 h 1673158"/>
                <a:gd name="connsiteX4" fmla="*/ 1624519 w 2373549"/>
                <a:gd name="connsiteY4" fmla="*/ 1673158 h 1673158"/>
                <a:gd name="connsiteX5" fmla="*/ 282102 w 2373549"/>
                <a:gd name="connsiteY5" fmla="*/ 632298 h 1673158"/>
                <a:gd name="connsiteX6" fmla="*/ 0 w 2373549"/>
                <a:gd name="connsiteY6" fmla="*/ 0 h 1673158"/>
                <a:gd name="connsiteX0" fmla="*/ 0 w 2373549"/>
                <a:gd name="connsiteY0" fmla="*/ 0 h 1673158"/>
                <a:gd name="connsiteX1" fmla="*/ 653848 w 2373549"/>
                <a:gd name="connsiteY1" fmla="*/ 231138 h 1673158"/>
                <a:gd name="connsiteX2" fmla="*/ 836579 w 2373549"/>
                <a:gd name="connsiteY2" fmla="*/ 535021 h 1673158"/>
                <a:gd name="connsiteX3" fmla="*/ 2373549 w 2373549"/>
                <a:gd name="connsiteY3" fmla="*/ 1011677 h 1673158"/>
                <a:gd name="connsiteX4" fmla="*/ 1624519 w 2373549"/>
                <a:gd name="connsiteY4" fmla="*/ 1673158 h 1673158"/>
                <a:gd name="connsiteX5" fmla="*/ 282102 w 2373549"/>
                <a:gd name="connsiteY5" fmla="*/ 632298 h 1673158"/>
                <a:gd name="connsiteX6" fmla="*/ 0 w 2373549"/>
                <a:gd name="connsiteY6" fmla="*/ 0 h 1673158"/>
                <a:gd name="connsiteX0" fmla="*/ 0 w 2373549"/>
                <a:gd name="connsiteY0" fmla="*/ 0 h 1673158"/>
                <a:gd name="connsiteX1" fmla="*/ 653848 w 2373549"/>
                <a:gd name="connsiteY1" fmla="*/ 231138 h 1673158"/>
                <a:gd name="connsiteX2" fmla="*/ 557231 w 2373549"/>
                <a:gd name="connsiteY2" fmla="*/ 379721 h 1673158"/>
                <a:gd name="connsiteX3" fmla="*/ 2373549 w 2373549"/>
                <a:gd name="connsiteY3" fmla="*/ 1011677 h 1673158"/>
                <a:gd name="connsiteX4" fmla="*/ 1624519 w 2373549"/>
                <a:gd name="connsiteY4" fmla="*/ 1673158 h 1673158"/>
                <a:gd name="connsiteX5" fmla="*/ 282102 w 2373549"/>
                <a:gd name="connsiteY5" fmla="*/ 632298 h 1673158"/>
                <a:gd name="connsiteX6" fmla="*/ 0 w 2373549"/>
                <a:gd name="connsiteY6" fmla="*/ 0 h 1673158"/>
                <a:gd name="connsiteX0" fmla="*/ 0 w 2373549"/>
                <a:gd name="connsiteY0" fmla="*/ 0 h 1673158"/>
                <a:gd name="connsiteX1" fmla="*/ 697668 w 2373549"/>
                <a:gd name="connsiteY1" fmla="*/ 160547 h 1673158"/>
                <a:gd name="connsiteX2" fmla="*/ 557231 w 2373549"/>
                <a:gd name="connsiteY2" fmla="*/ 379721 h 1673158"/>
                <a:gd name="connsiteX3" fmla="*/ 2373549 w 2373549"/>
                <a:gd name="connsiteY3" fmla="*/ 1011677 h 1673158"/>
                <a:gd name="connsiteX4" fmla="*/ 1624519 w 2373549"/>
                <a:gd name="connsiteY4" fmla="*/ 1673158 h 1673158"/>
                <a:gd name="connsiteX5" fmla="*/ 282102 w 2373549"/>
                <a:gd name="connsiteY5" fmla="*/ 632298 h 1673158"/>
                <a:gd name="connsiteX6" fmla="*/ 0 w 2373549"/>
                <a:gd name="connsiteY6" fmla="*/ 0 h 1673158"/>
                <a:gd name="connsiteX0" fmla="*/ 0 w 2373549"/>
                <a:gd name="connsiteY0" fmla="*/ 0 h 1673158"/>
                <a:gd name="connsiteX1" fmla="*/ 697668 w 2373549"/>
                <a:gd name="connsiteY1" fmla="*/ 160547 h 1673158"/>
                <a:gd name="connsiteX2" fmla="*/ 595573 w 2373549"/>
                <a:gd name="connsiteY2" fmla="*/ 302072 h 1673158"/>
                <a:gd name="connsiteX3" fmla="*/ 2373549 w 2373549"/>
                <a:gd name="connsiteY3" fmla="*/ 1011677 h 1673158"/>
                <a:gd name="connsiteX4" fmla="*/ 1624519 w 2373549"/>
                <a:gd name="connsiteY4" fmla="*/ 1673158 h 1673158"/>
                <a:gd name="connsiteX5" fmla="*/ 282102 w 2373549"/>
                <a:gd name="connsiteY5" fmla="*/ 632298 h 1673158"/>
                <a:gd name="connsiteX6" fmla="*/ 0 w 2373549"/>
                <a:gd name="connsiteY6" fmla="*/ 0 h 1673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3549" h="1673158">
                  <a:moveTo>
                    <a:pt x="0" y="0"/>
                  </a:moveTo>
                  <a:lnTo>
                    <a:pt x="697668" y="160547"/>
                  </a:lnTo>
                  <a:lnTo>
                    <a:pt x="595573" y="302072"/>
                  </a:lnTo>
                  <a:lnTo>
                    <a:pt x="2373549" y="1011677"/>
                  </a:lnTo>
                  <a:lnTo>
                    <a:pt x="1624519" y="1673158"/>
                  </a:lnTo>
                  <a:lnTo>
                    <a:pt x="282102" y="6322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33" name="组合 32"/>
            <p:cNvGrpSpPr/>
            <p:nvPr userDrawn="1"/>
          </p:nvGrpSpPr>
          <p:grpSpPr>
            <a:xfrm>
              <a:off x="6735075" y="4534683"/>
              <a:ext cx="2398254" cy="1442233"/>
              <a:chOff x="6735075" y="4534683"/>
              <a:chExt cx="2398254" cy="1442233"/>
            </a:xfrm>
          </p:grpSpPr>
          <p:sp>
            <p:nvSpPr>
              <p:cNvPr id="34" name="任意多边形 33"/>
              <p:cNvSpPr/>
              <p:nvPr userDrawn="1"/>
            </p:nvSpPr>
            <p:spPr>
              <a:xfrm>
                <a:off x="6735075" y="4534683"/>
                <a:ext cx="580125" cy="813293"/>
              </a:xfrm>
              <a:custGeom>
                <a:avLst/>
                <a:gdLst>
                  <a:gd name="connsiteX0" fmla="*/ 0 w 768485"/>
                  <a:gd name="connsiteY0" fmla="*/ 398834 h 797668"/>
                  <a:gd name="connsiteX1" fmla="*/ 369651 w 768485"/>
                  <a:gd name="connsiteY1" fmla="*/ 0 h 797668"/>
                  <a:gd name="connsiteX2" fmla="*/ 447472 w 768485"/>
                  <a:gd name="connsiteY2" fmla="*/ 19456 h 797668"/>
                  <a:gd name="connsiteX3" fmla="*/ 428017 w 768485"/>
                  <a:gd name="connsiteY3" fmla="*/ 398834 h 797668"/>
                  <a:gd name="connsiteX4" fmla="*/ 515566 w 768485"/>
                  <a:gd name="connsiteY4" fmla="*/ 418290 h 797668"/>
                  <a:gd name="connsiteX5" fmla="*/ 671208 w 768485"/>
                  <a:gd name="connsiteY5" fmla="*/ 165371 h 797668"/>
                  <a:gd name="connsiteX6" fmla="*/ 768485 w 768485"/>
                  <a:gd name="connsiteY6" fmla="*/ 194553 h 797668"/>
                  <a:gd name="connsiteX7" fmla="*/ 758757 w 768485"/>
                  <a:gd name="connsiteY7" fmla="*/ 797668 h 797668"/>
                  <a:gd name="connsiteX8" fmla="*/ 622570 w 768485"/>
                  <a:gd name="connsiteY8" fmla="*/ 729575 h 797668"/>
                  <a:gd name="connsiteX9" fmla="*/ 622570 w 768485"/>
                  <a:gd name="connsiteY9" fmla="*/ 476656 h 797668"/>
                  <a:gd name="connsiteX10" fmla="*/ 496110 w 768485"/>
                  <a:gd name="connsiteY10" fmla="*/ 651753 h 797668"/>
                  <a:gd name="connsiteX11" fmla="*/ 291829 w 768485"/>
                  <a:gd name="connsiteY11" fmla="*/ 505839 h 797668"/>
                  <a:gd name="connsiteX12" fmla="*/ 321012 w 768485"/>
                  <a:gd name="connsiteY12" fmla="*/ 262647 h 797668"/>
                  <a:gd name="connsiteX13" fmla="*/ 155642 w 768485"/>
                  <a:gd name="connsiteY13" fmla="*/ 496111 h 797668"/>
                  <a:gd name="connsiteX14" fmla="*/ 0 w 768485"/>
                  <a:gd name="connsiteY14" fmla="*/ 398834 h 797668"/>
                  <a:gd name="connsiteX0" fmla="*/ 0 w 768485"/>
                  <a:gd name="connsiteY0" fmla="*/ 398834 h 797668"/>
                  <a:gd name="connsiteX1" fmla="*/ 369651 w 768485"/>
                  <a:gd name="connsiteY1" fmla="*/ 0 h 797668"/>
                  <a:gd name="connsiteX2" fmla="*/ 447472 w 768485"/>
                  <a:gd name="connsiteY2" fmla="*/ 19456 h 797668"/>
                  <a:gd name="connsiteX3" fmla="*/ 428017 w 768485"/>
                  <a:gd name="connsiteY3" fmla="*/ 398834 h 797668"/>
                  <a:gd name="connsiteX4" fmla="*/ 515566 w 768485"/>
                  <a:gd name="connsiteY4" fmla="*/ 418290 h 797668"/>
                  <a:gd name="connsiteX5" fmla="*/ 671208 w 768485"/>
                  <a:gd name="connsiteY5" fmla="*/ 165371 h 797668"/>
                  <a:gd name="connsiteX6" fmla="*/ 768485 w 768485"/>
                  <a:gd name="connsiteY6" fmla="*/ 194553 h 797668"/>
                  <a:gd name="connsiteX7" fmla="*/ 758757 w 768485"/>
                  <a:gd name="connsiteY7" fmla="*/ 797668 h 797668"/>
                  <a:gd name="connsiteX8" fmla="*/ 622570 w 768485"/>
                  <a:gd name="connsiteY8" fmla="*/ 729575 h 797668"/>
                  <a:gd name="connsiteX9" fmla="*/ 622570 w 768485"/>
                  <a:gd name="connsiteY9" fmla="*/ 476656 h 797668"/>
                  <a:gd name="connsiteX10" fmla="*/ 498697 w 768485"/>
                  <a:gd name="connsiteY10" fmla="*/ 621734 h 797668"/>
                  <a:gd name="connsiteX11" fmla="*/ 291829 w 768485"/>
                  <a:gd name="connsiteY11" fmla="*/ 505839 h 797668"/>
                  <a:gd name="connsiteX12" fmla="*/ 321012 w 768485"/>
                  <a:gd name="connsiteY12" fmla="*/ 262647 h 797668"/>
                  <a:gd name="connsiteX13" fmla="*/ 155642 w 768485"/>
                  <a:gd name="connsiteY13" fmla="*/ 496111 h 797668"/>
                  <a:gd name="connsiteX14" fmla="*/ 0 w 768485"/>
                  <a:gd name="connsiteY14" fmla="*/ 398834 h 797668"/>
                  <a:gd name="connsiteX0" fmla="*/ 0 w 768485"/>
                  <a:gd name="connsiteY0" fmla="*/ 398834 h 797668"/>
                  <a:gd name="connsiteX1" fmla="*/ 369651 w 768485"/>
                  <a:gd name="connsiteY1" fmla="*/ 0 h 797668"/>
                  <a:gd name="connsiteX2" fmla="*/ 447472 w 768485"/>
                  <a:gd name="connsiteY2" fmla="*/ 19456 h 797668"/>
                  <a:gd name="connsiteX3" fmla="*/ 402146 w 768485"/>
                  <a:gd name="connsiteY3" fmla="*/ 395082 h 797668"/>
                  <a:gd name="connsiteX4" fmla="*/ 515566 w 768485"/>
                  <a:gd name="connsiteY4" fmla="*/ 418290 h 797668"/>
                  <a:gd name="connsiteX5" fmla="*/ 671208 w 768485"/>
                  <a:gd name="connsiteY5" fmla="*/ 165371 h 797668"/>
                  <a:gd name="connsiteX6" fmla="*/ 768485 w 768485"/>
                  <a:gd name="connsiteY6" fmla="*/ 194553 h 797668"/>
                  <a:gd name="connsiteX7" fmla="*/ 758757 w 768485"/>
                  <a:gd name="connsiteY7" fmla="*/ 797668 h 797668"/>
                  <a:gd name="connsiteX8" fmla="*/ 622570 w 768485"/>
                  <a:gd name="connsiteY8" fmla="*/ 729575 h 797668"/>
                  <a:gd name="connsiteX9" fmla="*/ 622570 w 768485"/>
                  <a:gd name="connsiteY9" fmla="*/ 476656 h 797668"/>
                  <a:gd name="connsiteX10" fmla="*/ 498697 w 768485"/>
                  <a:gd name="connsiteY10" fmla="*/ 621734 h 797668"/>
                  <a:gd name="connsiteX11" fmla="*/ 291829 w 768485"/>
                  <a:gd name="connsiteY11" fmla="*/ 505839 h 797668"/>
                  <a:gd name="connsiteX12" fmla="*/ 321012 w 768485"/>
                  <a:gd name="connsiteY12" fmla="*/ 262647 h 797668"/>
                  <a:gd name="connsiteX13" fmla="*/ 155642 w 768485"/>
                  <a:gd name="connsiteY13" fmla="*/ 496111 h 797668"/>
                  <a:gd name="connsiteX14" fmla="*/ 0 w 768485"/>
                  <a:gd name="connsiteY14" fmla="*/ 398834 h 797668"/>
                  <a:gd name="connsiteX0" fmla="*/ 0 w 768485"/>
                  <a:gd name="connsiteY0" fmla="*/ 398834 h 797668"/>
                  <a:gd name="connsiteX1" fmla="*/ 369651 w 768485"/>
                  <a:gd name="connsiteY1" fmla="*/ 0 h 797668"/>
                  <a:gd name="connsiteX2" fmla="*/ 447472 w 768485"/>
                  <a:gd name="connsiteY2" fmla="*/ 19456 h 797668"/>
                  <a:gd name="connsiteX3" fmla="*/ 402146 w 768485"/>
                  <a:gd name="connsiteY3" fmla="*/ 395082 h 797668"/>
                  <a:gd name="connsiteX4" fmla="*/ 515566 w 768485"/>
                  <a:gd name="connsiteY4" fmla="*/ 418290 h 797668"/>
                  <a:gd name="connsiteX5" fmla="*/ 671208 w 768485"/>
                  <a:gd name="connsiteY5" fmla="*/ 165371 h 797668"/>
                  <a:gd name="connsiteX6" fmla="*/ 768485 w 768485"/>
                  <a:gd name="connsiteY6" fmla="*/ 194553 h 797668"/>
                  <a:gd name="connsiteX7" fmla="*/ 758757 w 768485"/>
                  <a:gd name="connsiteY7" fmla="*/ 797668 h 797668"/>
                  <a:gd name="connsiteX8" fmla="*/ 622570 w 768485"/>
                  <a:gd name="connsiteY8" fmla="*/ 729575 h 797668"/>
                  <a:gd name="connsiteX9" fmla="*/ 622570 w 768485"/>
                  <a:gd name="connsiteY9" fmla="*/ 476656 h 797668"/>
                  <a:gd name="connsiteX10" fmla="*/ 498697 w 768485"/>
                  <a:gd name="connsiteY10" fmla="*/ 583572 h 797668"/>
                  <a:gd name="connsiteX11" fmla="*/ 291829 w 768485"/>
                  <a:gd name="connsiteY11" fmla="*/ 505839 h 797668"/>
                  <a:gd name="connsiteX12" fmla="*/ 321012 w 768485"/>
                  <a:gd name="connsiteY12" fmla="*/ 262647 h 797668"/>
                  <a:gd name="connsiteX13" fmla="*/ 155642 w 768485"/>
                  <a:gd name="connsiteY13" fmla="*/ 496111 h 797668"/>
                  <a:gd name="connsiteX14" fmla="*/ 0 w 768485"/>
                  <a:gd name="connsiteY14" fmla="*/ 398834 h 797668"/>
                  <a:gd name="connsiteX0" fmla="*/ 0 w 768485"/>
                  <a:gd name="connsiteY0" fmla="*/ 398834 h 797668"/>
                  <a:gd name="connsiteX1" fmla="*/ 369651 w 768485"/>
                  <a:gd name="connsiteY1" fmla="*/ 0 h 797668"/>
                  <a:gd name="connsiteX2" fmla="*/ 447472 w 768485"/>
                  <a:gd name="connsiteY2" fmla="*/ 19456 h 797668"/>
                  <a:gd name="connsiteX3" fmla="*/ 402146 w 768485"/>
                  <a:gd name="connsiteY3" fmla="*/ 395082 h 797668"/>
                  <a:gd name="connsiteX4" fmla="*/ 515566 w 768485"/>
                  <a:gd name="connsiteY4" fmla="*/ 418290 h 797668"/>
                  <a:gd name="connsiteX5" fmla="*/ 671208 w 768485"/>
                  <a:gd name="connsiteY5" fmla="*/ 165371 h 797668"/>
                  <a:gd name="connsiteX6" fmla="*/ 768485 w 768485"/>
                  <a:gd name="connsiteY6" fmla="*/ 194553 h 797668"/>
                  <a:gd name="connsiteX7" fmla="*/ 758757 w 768485"/>
                  <a:gd name="connsiteY7" fmla="*/ 797668 h 797668"/>
                  <a:gd name="connsiteX8" fmla="*/ 622570 w 768485"/>
                  <a:gd name="connsiteY8" fmla="*/ 729575 h 797668"/>
                  <a:gd name="connsiteX9" fmla="*/ 670158 w 768485"/>
                  <a:gd name="connsiteY9" fmla="*/ 379027 h 797668"/>
                  <a:gd name="connsiteX10" fmla="*/ 498697 w 768485"/>
                  <a:gd name="connsiteY10" fmla="*/ 583572 h 797668"/>
                  <a:gd name="connsiteX11" fmla="*/ 291829 w 768485"/>
                  <a:gd name="connsiteY11" fmla="*/ 505839 h 797668"/>
                  <a:gd name="connsiteX12" fmla="*/ 321012 w 768485"/>
                  <a:gd name="connsiteY12" fmla="*/ 262647 h 797668"/>
                  <a:gd name="connsiteX13" fmla="*/ 155642 w 768485"/>
                  <a:gd name="connsiteY13" fmla="*/ 496111 h 797668"/>
                  <a:gd name="connsiteX14" fmla="*/ 0 w 768485"/>
                  <a:gd name="connsiteY14" fmla="*/ 398834 h 797668"/>
                  <a:gd name="connsiteX0" fmla="*/ 0 w 768485"/>
                  <a:gd name="connsiteY0" fmla="*/ 398834 h 797668"/>
                  <a:gd name="connsiteX1" fmla="*/ 369651 w 768485"/>
                  <a:gd name="connsiteY1" fmla="*/ 0 h 797668"/>
                  <a:gd name="connsiteX2" fmla="*/ 447472 w 768485"/>
                  <a:gd name="connsiteY2" fmla="*/ 19456 h 797668"/>
                  <a:gd name="connsiteX3" fmla="*/ 402146 w 768485"/>
                  <a:gd name="connsiteY3" fmla="*/ 395082 h 797668"/>
                  <a:gd name="connsiteX4" fmla="*/ 515566 w 768485"/>
                  <a:gd name="connsiteY4" fmla="*/ 418290 h 797668"/>
                  <a:gd name="connsiteX5" fmla="*/ 671208 w 768485"/>
                  <a:gd name="connsiteY5" fmla="*/ 165371 h 797668"/>
                  <a:gd name="connsiteX6" fmla="*/ 768485 w 768485"/>
                  <a:gd name="connsiteY6" fmla="*/ 194553 h 797668"/>
                  <a:gd name="connsiteX7" fmla="*/ 758757 w 768485"/>
                  <a:gd name="connsiteY7" fmla="*/ 797668 h 797668"/>
                  <a:gd name="connsiteX8" fmla="*/ 622570 w 768485"/>
                  <a:gd name="connsiteY8" fmla="*/ 729575 h 797668"/>
                  <a:gd name="connsiteX9" fmla="*/ 648527 w 768485"/>
                  <a:gd name="connsiteY9" fmla="*/ 420868 h 797668"/>
                  <a:gd name="connsiteX10" fmla="*/ 498697 w 768485"/>
                  <a:gd name="connsiteY10" fmla="*/ 583572 h 797668"/>
                  <a:gd name="connsiteX11" fmla="*/ 291829 w 768485"/>
                  <a:gd name="connsiteY11" fmla="*/ 505839 h 797668"/>
                  <a:gd name="connsiteX12" fmla="*/ 321012 w 768485"/>
                  <a:gd name="connsiteY12" fmla="*/ 262647 h 797668"/>
                  <a:gd name="connsiteX13" fmla="*/ 155642 w 768485"/>
                  <a:gd name="connsiteY13" fmla="*/ 496111 h 797668"/>
                  <a:gd name="connsiteX14" fmla="*/ 0 w 768485"/>
                  <a:gd name="connsiteY14" fmla="*/ 398834 h 797668"/>
                  <a:gd name="connsiteX0" fmla="*/ 0 w 768485"/>
                  <a:gd name="connsiteY0" fmla="*/ 398834 h 797668"/>
                  <a:gd name="connsiteX1" fmla="*/ 369651 w 768485"/>
                  <a:gd name="connsiteY1" fmla="*/ 0 h 797668"/>
                  <a:gd name="connsiteX2" fmla="*/ 469103 w 768485"/>
                  <a:gd name="connsiteY2" fmla="*/ 29916 h 797668"/>
                  <a:gd name="connsiteX3" fmla="*/ 402146 w 768485"/>
                  <a:gd name="connsiteY3" fmla="*/ 395082 h 797668"/>
                  <a:gd name="connsiteX4" fmla="*/ 515566 w 768485"/>
                  <a:gd name="connsiteY4" fmla="*/ 418290 h 797668"/>
                  <a:gd name="connsiteX5" fmla="*/ 671208 w 768485"/>
                  <a:gd name="connsiteY5" fmla="*/ 165371 h 797668"/>
                  <a:gd name="connsiteX6" fmla="*/ 768485 w 768485"/>
                  <a:gd name="connsiteY6" fmla="*/ 194553 h 797668"/>
                  <a:gd name="connsiteX7" fmla="*/ 758757 w 768485"/>
                  <a:gd name="connsiteY7" fmla="*/ 797668 h 797668"/>
                  <a:gd name="connsiteX8" fmla="*/ 622570 w 768485"/>
                  <a:gd name="connsiteY8" fmla="*/ 729575 h 797668"/>
                  <a:gd name="connsiteX9" fmla="*/ 648527 w 768485"/>
                  <a:gd name="connsiteY9" fmla="*/ 420868 h 797668"/>
                  <a:gd name="connsiteX10" fmla="*/ 498697 w 768485"/>
                  <a:gd name="connsiteY10" fmla="*/ 583572 h 797668"/>
                  <a:gd name="connsiteX11" fmla="*/ 291829 w 768485"/>
                  <a:gd name="connsiteY11" fmla="*/ 505839 h 797668"/>
                  <a:gd name="connsiteX12" fmla="*/ 321012 w 768485"/>
                  <a:gd name="connsiteY12" fmla="*/ 262647 h 797668"/>
                  <a:gd name="connsiteX13" fmla="*/ 155642 w 768485"/>
                  <a:gd name="connsiteY13" fmla="*/ 496111 h 797668"/>
                  <a:gd name="connsiteX14" fmla="*/ 0 w 768485"/>
                  <a:gd name="connsiteY14" fmla="*/ 398834 h 797668"/>
                  <a:gd name="connsiteX0" fmla="*/ 0 w 768485"/>
                  <a:gd name="connsiteY0" fmla="*/ 398834 h 797668"/>
                  <a:gd name="connsiteX1" fmla="*/ 369651 w 768485"/>
                  <a:gd name="connsiteY1" fmla="*/ 0 h 797668"/>
                  <a:gd name="connsiteX2" fmla="*/ 469103 w 768485"/>
                  <a:gd name="connsiteY2" fmla="*/ 29916 h 797668"/>
                  <a:gd name="connsiteX3" fmla="*/ 402146 w 768485"/>
                  <a:gd name="connsiteY3" fmla="*/ 395082 h 797668"/>
                  <a:gd name="connsiteX4" fmla="*/ 515566 w 768485"/>
                  <a:gd name="connsiteY4" fmla="*/ 418290 h 797668"/>
                  <a:gd name="connsiteX5" fmla="*/ 671208 w 768485"/>
                  <a:gd name="connsiteY5" fmla="*/ 144450 h 797668"/>
                  <a:gd name="connsiteX6" fmla="*/ 768485 w 768485"/>
                  <a:gd name="connsiteY6" fmla="*/ 194553 h 797668"/>
                  <a:gd name="connsiteX7" fmla="*/ 758757 w 768485"/>
                  <a:gd name="connsiteY7" fmla="*/ 797668 h 797668"/>
                  <a:gd name="connsiteX8" fmla="*/ 622570 w 768485"/>
                  <a:gd name="connsiteY8" fmla="*/ 729575 h 797668"/>
                  <a:gd name="connsiteX9" fmla="*/ 648527 w 768485"/>
                  <a:gd name="connsiteY9" fmla="*/ 420868 h 797668"/>
                  <a:gd name="connsiteX10" fmla="*/ 498697 w 768485"/>
                  <a:gd name="connsiteY10" fmla="*/ 583572 h 797668"/>
                  <a:gd name="connsiteX11" fmla="*/ 291829 w 768485"/>
                  <a:gd name="connsiteY11" fmla="*/ 505839 h 797668"/>
                  <a:gd name="connsiteX12" fmla="*/ 321012 w 768485"/>
                  <a:gd name="connsiteY12" fmla="*/ 262647 h 797668"/>
                  <a:gd name="connsiteX13" fmla="*/ 155642 w 768485"/>
                  <a:gd name="connsiteY13" fmla="*/ 496111 h 797668"/>
                  <a:gd name="connsiteX14" fmla="*/ 0 w 768485"/>
                  <a:gd name="connsiteY14" fmla="*/ 398834 h 797668"/>
                  <a:gd name="connsiteX0" fmla="*/ 0 w 768485"/>
                  <a:gd name="connsiteY0" fmla="*/ 398834 h 797668"/>
                  <a:gd name="connsiteX1" fmla="*/ 369651 w 768485"/>
                  <a:gd name="connsiteY1" fmla="*/ 0 h 797668"/>
                  <a:gd name="connsiteX2" fmla="*/ 469103 w 768485"/>
                  <a:gd name="connsiteY2" fmla="*/ 29916 h 797668"/>
                  <a:gd name="connsiteX3" fmla="*/ 402146 w 768485"/>
                  <a:gd name="connsiteY3" fmla="*/ 395082 h 797668"/>
                  <a:gd name="connsiteX4" fmla="*/ 515566 w 768485"/>
                  <a:gd name="connsiteY4" fmla="*/ 418290 h 797668"/>
                  <a:gd name="connsiteX5" fmla="*/ 671208 w 768485"/>
                  <a:gd name="connsiteY5" fmla="*/ 144450 h 797668"/>
                  <a:gd name="connsiteX6" fmla="*/ 768485 w 768485"/>
                  <a:gd name="connsiteY6" fmla="*/ 194553 h 797668"/>
                  <a:gd name="connsiteX7" fmla="*/ 758757 w 768485"/>
                  <a:gd name="connsiteY7" fmla="*/ 797668 h 797668"/>
                  <a:gd name="connsiteX8" fmla="*/ 622570 w 768485"/>
                  <a:gd name="connsiteY8" fmla="*/ 729575 h 797668"/>
                  <a:gd name="connsiteX9" fmla="*/ 648527 w 768485"/>
                  <a:gd name="connsiteY9" fmla="*/ 420868 h 797668"/>
                  <a:gd name="connsiteX10" fmla="*/ 498697 w 768485"/>
                  <a:gd name="connsiteY10" fmla="*/ 583572 h 797668"/>
                  <a:gd name="connsiteX11" fmla="*/ 291829 w 768485"/>
                  <a:gd name="connsiteY11" fmla="*/ 505839 h 797668"/>
                  <a:gd name="connsiteX12" fmla="*/ 329664 w 768485"/>
                  <a:gd name="connsiteY12" fmla="*/ 203372 h 797668"/>
                  <a:gd name="connsiteX13" fmla="*/ 155642 w 768485"/>
                  <a:gd name="connsiteY13" fmla="*/ 496111 h 797668"/>
                  <a:gd name="connsiteX14" fmla="*/ 0 w 768485"/>
                  <a:gd name="connsiteY14" fmla="*/ 398834 h 797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68485" h="797668">
                    <a:moveTo>
                      <a:pt x="0" y="398834"/>
                    </a:moveTo>
                    <a:lnTo>
                      <a:pt x="369651" y="0"/>
                    </a:lnTo>
                    <a:lnTo>
                      <a:pt x="469103" y="29916"/>
                    </a:lnTo>
                    <a:lnTo>
                      <a:pt x="402146" y="395082"/>
                    </a:lnTo>
                    <a:lnTo>
                      <a:pt x="515566" y="418290"/>
                    </a:lnTo>
                    <a:lnTo>
                      <a:pt x="671208" y="144450"/>
                    </a:lnTo>
                    <a:lnTo>
                      <a:pt x="768485" y="194553"/>
                    </a:lnTo>
                    <a:lnTo>
                      <a:pt x="758757" y="797668"/>
                    </a:lnTo>
                    <a:lnTo>
                      <a:pt x="622570" y="729575"/>
                    </a:lnTo>
                    <a:lnTo>
                      <a:pt x="648527" y="420868"/>
                    </a:lnTo>
                    <a:lnTo>
                      <a:pt x="498697" y="583572"/>
                    </a:lnTo>
                    <a:lnTo>
                      <a:pt x="291829" y="505839"/>
                    </a:lnTo>
                    <a:lnTo>
                      <a:pt x="329664" y="203372"/>
                    </a:lnTo>
                    <a:lnTo>
                      <a:pt x="155642" y="496111"/>
                    </a:lnTo>
                    <a:lnTo>
                      <a:pt x="0" y="39883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35" name="组合 34"/>
              <p:cNvGrpSpPr/>
              <p:nvPr userDrawn="1"/>
            </p:nvGrpSpPr>
            <p:grpSpPr>
              <a:xfrm>
                <a:off x="7360488" y="4744870"/>
                <a:ext cx="631922" cy="837103"/>
                <a:chOff x="7360488" y="4744870"/>
                <a:chExt cx="631922" cy="837103"/>
              </a:xfrm>
            </p:grpSpPr>
            <p:sp>
              <p:nvSpPr>
                <p:cNvPr id="41" name="矩形 40"/>
                <p:cNvSpPr/>
                <p:nvPr userDrawn="1"/>
              </p:nvSpPr>
              <p:spPr>
                <a:xfrm rot="714335">
                  <a:off x="7360488" y="4744870"/>
                  <a:ext cx="631922" cy="837103"/>
                </a:xfrm>
                <a:custGeom>
                  <a:avLst/>
                  <a:gdLst>
                    <a:gd name="connsiteX0" fmla="*/ 0 w 643691"/>
                    <a:gd name="connsiteY0" fmla="*/ 0 h 894945"/>
                    <a:gd name="connsiteX1" fmla="*/ 643691 w 643691"/>
                    <a:gd name="connsiteY1" fmla="*/ 0 h 894945"/>
                    <a:gd name="connsiteX2" fmla="*/ 643691 w 643691"/>
                    <a:gd name="connsiteY2" fmla="*/ 894945 h 894945"/>
                    <a:gd name="connsiteX3" fmla="*/ 0 w 643691"/>
                    <a:gd name="connsiteY3" fmla="*/ 894945 h 894945"/>
                    <a:gd name="connsiteX4" fmla="*/ 0 w 643691"/>
                    <a:gd name="connsiteY4" fmla="*/ 0 h 894945"/>
                    <a:gd name="connsiteX0" fmla="*/ 0 w 643691"/>
                    <a:gd name="connsiteY0" fmla="*/ 0 h 894945"/>
                    <a:gd name="connsiteX1" fmla="*/ 554527 w 643691"/>
                    <a:gd name="connsiteY1" fmla="*/ 48623 h 894945"/>
                    <a:gd name="connsiteX2" fmla="*/ 643691 w 643691"/>
                    <a:gd name="connsiteY2" fmla="*/ 894945 h 894945"/>
                    <a:gd name="connsiteX3" fmla="*/ 0 w 643691"/>
                    <a:gd name="connsiteY3" fmla="*/ 894945 h 894945"/>
                    <a:gd name="connsiteX4" fmla="*/ 0 w 643691"/>
                    <a:gd name="connsiteY4" fmla="*/ 0 h 894945"/>
                    <a:gd name="connsiteX0" fmla="*/ 0 w 700285"/>
                    <a:gd name="connsiteY0" fmla="*/ 13017 h 846322"/>
                    <a:gd name="connsiteX1" fmla="*/ 611121 w 700285"/>
                    <a:gd name="connsiteY1" fmla="*/ 0 h 846322"/>
                    <a:gd name="connsiteX2" fmla="*/ 700285 w 700285"/>
                    <a:gd name="connsiteY2" fmla="*/ 846322 h 846322"/>
                    <a:gd name="connsiteX3" fmla="*/ 56594 w 700285"/>
                    <a:gd name="connsiteY3" fmla="*/ 846322 h 846322"/>
                    <a:gd name="connsiteX4" fmla="*/ 0 w 700285"/>
                    <a:gd name="connsiteY4" fmla="*/ 13017 h 846322"/>
                    <a:gd name="connsiteX0" fmla="*/ 0 w 700285"/>
                    <a:gd name="connsiteY0" fmla="*/ 13017 h 846322"/>
                    <a:gd name="connsiteX1" fmla="*/ 611121 w 700285"/>
                    <a:gd name="connsiteY1" fmla="*/ 0 h 846322"/>
                    <a:gd name="connsiteX2" fmla="*/ 700285 w 700285"/>
                    <a:gd name="connsiteY2" fmla="*/ 846322 h 846322"/>
                    <a:gd name="connsiteX3" fmla="*/ 65081 w 700285"/>
                    <a:gd name="connsiteY3" fmla="*/ 745117 h 846322"/>
                    <a:gd name="connsiteX4" fmla="*/ 0 w 700285"/>
                    <a:gd name="connsiteY4" fmla="*/ 13017 h 846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0285" h="846322">
                      <a:moveTo>
                        <a:pt x="0" y="13017"/>
                      </a:moveTo>
                      <a:lnTo>
                        <a:pt x="611121" y="0"/>
                      </a:lnTo>
                      <a:lnTo>
                        <a:pt x="700285" y="846322"/>
                      </a:lnTo>
                      <a:lnTo>
                        <a:pt x="65081" y="745117"/>
                      </a:lnTo>
                      <a:lnTo>
                        <a:pt x="0" y="1301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2" name="任意多边形 41"/>
                <p:cNvSpPr/>
                <p:nvPr userDrawn="1"/>
              </p:nvSpPr>
              <p:spPr>
                <a:xfrm>
                  <a:off x="7485219" y="4784184"/>
                  <a:ext cx="291830" cy="690664"/>
                </a:xfrm>
                <a:custGeom>
                  <a:avLst/>
                  <a:gdLst>
                    <a:gd name="connsiteX0" fmla="*/ 126460 w 291830"/>
                    <a:gd name="connsiteY0" fmla="*/ 0 h 690664"/>
                    <a:gd name="connsiteX1" fmla="*/ 291830 w 291830"/>
                    <a:gd name="connsiteY1" fmla="*/ 68093 h 690664"/>
                    <a:gd name="connsiteX2" fmla="*/ 145915 w 291830"/>
                    <a:gd name="connsiteY2" fmla="*/ 690664 h 690664"/>
                    <a:gd name="connsiteX3" fmla="*/ 0 w 291830"/>
                    <a:gd name="connsiteY3" fmla="*/ 632298 h 690664"/>
                    <a:gd name="connsiteX4" fmla="*/ 126460 w 291830"/>
                    <a:gd name="connsiteY4" fmla="*/ 0 h 6906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91830" h="690664">
                      <a:moveTo>
                        <a:pt x="126460" y="0"/>
                      </a:moveTo>
                      <a:lnTo>
                        <a:pt x="291830" y="68093"/>
                      </a:lnTo>
                      <a:lnTo>
                        <a:pt x="145915" y="690664"/>
                      </a:lnTo>
                      <a:lnTo>
                        <a:pt x="0" y="632298"/>
                      </a:lnTo>
                      <a:lnTo>
                        <a:pt x="126460" y="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36" name="矩形 35"/>
              <p:cNvSpPr/>
              <p:nvPr userDrawn="1"/>
            </p:nvSpPr>
            <p:spPr>
              <a:xfrm rot="955979">
                <a:off x="7948309" y="4776587"/>
                <a:ext cx="633507" cy="1200329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altLang="zh-CN" sz="7200" b="1" cap="none" spc="0" dirty="0" smtClean="0">
                    <a:ln w="0"/>
                    <a:solidFill>
                      <a:schemeClr val="bg1"/>
                    </a:solidFill>
                    <a:effectLst/>
                    <a:latin typeface="Cambria Math" panose="02040503050406030204" pitchFamily="18" charset="0"/>
                    <a:ea typeface="Cambria Math" panose="02040503050406030204" pitchFamily="18" charset="0"/>
                  </a:rPr>
                  <a:t>S</a:t>
                </a:r>
                <a:endParaRPr lang="zh-CN" altLang="en-US" sz="7200" b="1" cap="none" spc="0" dirty="0">
                  <a:ln w="0"/>
                  <a:solidFill>
                    <a:schemeClr val="bg1"/>
                  </a:solidFill>
                  <a:effectLst/>
                  <a:latin typeface="Cambria Math" panose="02040503050406030204" pitchFamily="18" charset="0"/>
                </a:endParaRPr>
              </a:p>
            </p:txBody>
          </p:sp>
          <p:grpSp>
            <p:nvGrpSpPr>
              <p:cNvPr id="37" name="组合 36"/>
              <p:cNvGrpSpPr/>
              <p:nvPr userDrawn="1"/>
            </p:nvGrpSpPr>
            <p:grpSpPr>
              <a:xfrm rot="1927329">
                <a:off x="8541103" y="5245238"/>
                <a:ext cx="592226" cy="637890"/>
                <a:chOff x="580788" y="243125"/>
                <a:chExt cx="1578752" cy="1460425"/>
              </a:xfrm>
            </p:grpSpPr>
            <p:sp>
              <p:nvSpPr>
                <p:cNvPr id="38" name="椭圆 10"/>
                <p:cNvSpPr/>
                <p:nvPr userDrawn="1"/>
              </p:nvSpPr>
              <p:spPr>
                <a:xfrm>
                  <a:off x="580788" y="243125"/>
                  <a:ext cx="1478416" cy="1460425"/>
                </a:xfrm>
                <a:custGeom>
                  <a:avLst/>
                  <a:gdLst>
                    <a:gd name="connsiteX0" fmla="*/ 0 w 1498060"/>
                    <a:gd name="connsiteY0" fmla="*/ 729575 h 1459149"/>
                    <a:gd name="connsiteX1" fmla="*/ 749030 w 1498060"/>
                    <a:gd name="connsiteY1" fmla="*/ 0 h 1459149"/>
                    <a:gd name="connsiteX2" fmla="*/ 1498060 w 1498060"/>
                    <a:gd name="connsiteY2" fmla="*/ 729575 h 1459149"/>
                    <a:gd name="connsiteX3" fmla="*/ 749030 w 1498060"/>
                    <a:gd name="connsiteY3" fmla="*/ 1459150 h 1459149"/>
                    <a:gd name="connsiteX4" fmla="*/ 0 w 1498060"/>
                    <a:gd name="connsiteY4" fmla="*/ 729575 h 1459149"/>
                    <a:gd name="connsiteX0" fmla="*/ 0 w 1449421"/>
                    <a:gd name="connsiteY0" fmla="*/ 758810 h 1459259"/>
                    <a:gd name="connsiteX1" fmla="*/ 700391 w 1449421"/>
                    <a:gd name="connsiteY1" fmla="*/ 52 h 1459259"/>
                    <a:gd name="connsiteX2" fmla="*/ 1449421 w 1449421"/>
                    <a:gd name="connsiteY2" fmla="*/ 729627 h 1459259"/>
                    <a:gd name="connsiteX3" fmla="*/ 700391 w 1449421"/>
                    <a:gd name="connsiteY3" fmla="*/ 1459202 h 1459259"/>
                    <a:gd name="connsiteX4" fmla="*/ 0 w 1449421"/>
                    <a:gd name="connsiteY4" fmla="*/ 758810 h 1459259"/>
                    <a:gd name="connsiteX0" fmla="*/ 28543 w 1477964"/>
                    <a:gd name="connsiteY0" fmla="*/ 758810 h 1491721"/>
                    <a:gd name="connsiteX1" fmla="*/ 728934 w 1477964"/>
                    <a:gd name="connsiteY1" fmla="*/ 52 h 1491721"/>
                    <a:gd name="connsiteX2" fmla="*/ 1477964 w 1477964"/>
                    <a:gd name="connsiteY2" fmla="*/ 729627 h 1491721"/>
                    <a:gd name="connsiteX3" fmla="*/ 728934 w 1477964"/>
                    <a:gd name="connsiteY3" fmla="*/ 1459202 h 1491721"/>
                    <a:gd name="connsiteX4" fmla="*/ 193913 w 1477964"/>
                    <a:gd name="connsiteY4" fmla="*/ 1303559 h 1491721"/>
                    <a:gd name="connsiteX5" fmla="*/ 28543 w 1477964"/>
                    <a:gd name="connsiteY5" fmla="*/ 758810 h 1491721"/>
                    <a:gd name="connsiteX0" fmla="*/ 28543 w 1529782"/>
                    <a:gd name="connsiteY0" fmla="*/ 758790 h 1460392"/>
                    <a:gd name="connsiteX1" fmla="*/ 728934 w 1529782"/>
                    <a:gd name="connsiteY1" fmla="*/ 32 h 1460392"/>
                    <a:gd name="connsiteX2" fmla="*/ 1477964 w 1529782"/>
                    <a:gd name="connsiteY2" fmla="*/ 729607 h 1460392"/>
                    <a:gd name="connsiteX3" fmla="*/ 1400143 w 1529782"/>
                    <a:gd name="connsiteY3" fmla="*/ 1245173 h 1460392"/>
                    <a:gd name="connsiteX4" fmla="*/ 728934 w 1529782"/>
                    <a:gd name="connsiteY4" fmla="*/ 1459182 h 1460392"/>
                    <a:gd name="connsiteX5" fmla="*/ 193913 w 1529782"/>
                    <a:gd name="connsiteY5" fmla="*/ 1303539 h 1460392"/>
                    <a:gd name="connsiteX6" fmla="*/ 28543 w 1529782"/>
                    <a:gd name="connsiteY6" fmla="*/ 758790 h 1460392"/>
                    <a:gd name="connsiteX0" fmla="*/ 28543 w 1504087"/>
                    <a:gd name="connsiteY0" fmla="*/ 776661 h 1478263"/>
                    <a:gd name="connsiteX1" fmla="*/ 728934 w 1504087"/>
                    <a:gd name="connsiteY1" fmla="*/ 17903 h 1478263"/>
                    <a:gd name="connsiteX2" fmla="*/ 1195862 w 1504087"/>
                    <a:gd name="connsiteY2" fmla="*/ 280550 h 1478263"/>
                    <a:gd name="connsiteX3" fmla="*/ 1477964 w 1504087"/>
                    <a:gd name="connsiteY3" fmla="*/ 747478 h 1478263"/>
                    <a:gd name="connsiteX4" fmla="*/ 1400143 w 1504087"/>
                    <a:gd name="connsiteY4" fmla="*/ 1263044 h 1478263"/>
                    <a:gd name="connsiteX5" fmla="*/ 728934 w 1504087"/>
                    <a:gd name="connsiteY5" fmla="*/ 1477053 h 1478263"/>
                    <a:gd name="connsiteX6" fmla="*/ 193913 w 1504087"/>
                    <a:gd name="connsiteY6" fmla="*/ 1321410 h 1478263"/>
                    <a:gd name="connsiteX7" fmla="*/ 28543 w 1504087"/>
                    <a:gd name="connsiteY7" fmla="*/ 776661 h 1478263"/>
                    <a:gd name="connsiteX0" fmla="*/ 2872 w 1478416"/>
                    <a:gd name="connsiteY0" fmla="*/ 758823 h 1460425"/>
                    <a:gd name="connsiteX1" fmla="*/ 275247 w 1478416"/>
                    <a:gd name="connsiteY1" fmla="*/ 243258 h 1460425"/>
                    <a:gd name="connsiteX2" fmla="*/ 703263 w 1478416"/>
                    <a:gd name="connsiteY2" fmla="*/ 65 h 1460425"/>
                    <a:gd name="connsiteX3" fmla="*/ 1170191 w 1478416"/>
                    <a:gd name="connsiteY3" fmla="*/ 262712 h 1460425"/>
                    <a:gd name="connsiteX4" fmla="*/ 1452293 w 1478416"/>
                    <a:gd name="connsiteY4" fmla="*/ 729640 h 1460425"/>
                    <a:gd name="connsiteX5" fmla="*/ 1374472 w 1478416"/>
                    <a:gd name="connsiteY5" fmla="*/ 1245206 h 1460425"/>
                    <a:gd name="connsiteX6" fmla="*/ 703263 w 1478416"/>
                    <a:gd name="connsiteY6" fmla="*/ 1459215 h 1460425"/>
                    <a:gd name="connsiteX7" fmla="*/ 168242 w 1478416"/>
                    <a:gd name="connsiteY7" fmla="*/ 1303572 h 1460425"/>
                    <a:gd name="connsiteX8" fmla="*/ 2872 w 1478416"/>
                    <a:gd name="connsiteY8" fmla="*/ 758823 h 1460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78416" h="1460425">
                      <a:moveTo>
                        <a:pt x="2872" y="758823"/>
                      </a:moveTo>
                      <a:cubicBezTo>
                        <a:pt x="20706" y="582104"/>
                        <a:pt x="158515" y="369718"/>
                        <a:pt x="275247" y="243258"/>
                      </a:cubicBezTo>
                      <a:cubicBezTo>
                        <a:pt x="391979" y="116798"/>
                        <a:pt x="554106" y="-3177"/>
                        <a:pt x="703263" y="65"/>
                      </a:cubicBezTo>
                      <a:cubicBezTo>
                        <a:pt x="852420" y="3307"/>
                        <a:pt x="1045353" y="141116"/>
                        <a:pt x="1170191" y="262712"/>
                      </a:cubicBezTo>
                      <a:cubicBezTo>
                        <a:pt x="1295029" y="384308"/>
                        <a:pt x="1411761" y="572376"/>
                        <a:pt x="1452293" y="729640"/>
                      </a:cubicBezTo>
                      <a:cubicBezTo>
                        <a:pt x="1492825" y="886904"/>
                        <a:pt x="1499310" y="1123610"/>
                        <a:pt x="1374472" y="1245206"/>
                      </a:cubicBezTo>
                      <a:cubicBezTo>
                        <a:pt x="1249634" y="1366802"/>
                        <a:pt x="904301" y="1449487"/>
                        <a:pt x="703263" y="1459215"/>
                      </a:cubicBezTo>
                      <a:cubicBezTo>
                        <a:pt x="502225" y="1468943"/>
                        <a:pt x="284974" y="1420304"/>
                        <a:pt x="168242" y="1303572"/>
                      </a:cubicBezTo>
                      <a:cubicBezTo>
                        <a:pt x="51510" y="1186840"/>
                        <a:pt x="-14962" y="935542"/>
                        <a:pt x="2872" y="75882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9" name="椭圆 38"/>
                <p:cNvSpPr/>
                <p:nvPr userDrawn="1"/>
              </p:nvSpPr>
              <p:spPr>
                <a:xfrm>
                  <a:off x="948862" y="640450"/>
                  <a:ext cx="742268" cy="665774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" name="任意多边形 39"/>
                <p:cNvSpPr/>
                <p:nvPr userDrawn="1"/>
              </p:nvSpPr>
              <p:spPr>
                <a:xfrm>
                  <a:off x="1517515" y="544749"/>
                  <a:ext cx="642025" cy="525294"/>
                </a:xfrm>
                <a:custGeom>
                  <a:avLst/>
                  <a:gdLst>
                    <a:gd name="connsiteX0" fmla="*/ 0 w 642025"/>
                    <a:gd name="connsiteY0" fmla="*/ 155642 h 525294"/>
                    <a:gd name="connsiteX1" fmla="*/ 291830 w 642025"/>
                    <a:gd name="connsiteY1" fmla="*/ 0 h 525294"/>
                    <a:gd name="connsiteX2" fmla="*/ 642025 w 642025"/>
                    <a:gd name="connsiteY2" fmla="*/ 321013 h 525294"/>
                    <a:gd name="connsiteX3" fmla="*/ 136187 w 642025"/>
                    <a:gd name="connsiteY3" fmla="*/ 525294 h 525294"/>
                    <a:gd name="connsiteX4" fmla="*/ 0 w 642025"/>
                    <a:gd name="connsiteY4" fmla="*/ 155642 h 5252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42025" h="525294">
                      <a:moveTo>
                        <a:pt x="0" y="155642"/>
                      </a:moveTo>
                      <a:lnTo>
                        <a:pt x="291830" y="0"/>
                      </a:lnTo>
                      <a:lnTo>
                        <a:pt x="642025" y="321013"/>
                      </a:lnTo>
                      <a:lnTo>
                        <a:pt x="136187" y="525294"/>
                      </a:lnTo>
                      <a:lnTo>
                        <a:pt x="0" y="155642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/>
                </a:p>
              </p:txBody>
            </p:sp>
          </p:grpSp>
        </p:grpSp>
      </p:grpSp>
      <p:grpSp>
        <p:nvGrpSpPr>
          <p:cNvPr id="46" name="组合 45"/>
          <p:cNvGrpSpPr/>
          <p:nvPr/>
        </p:nvGrpSpPr>
        <p:grpSpPr>
          <a:xfrm>
            <a:off x="2577830" y="463902"/>
            <a:ext cx="3044757" cy="2853230"/>
            <a:chOff x="2577830" y="463902"/>
            <a:chExt cx="3044757" cy="2853230"/>
          </a:xfrm>
        </p:grpSpPr>
        <p:sp>
          <p:nvSpPr>
            <p:cNvPr id="6" name="任意多边形 5"/>
            <p:cNvSpPr/>
            <p:nvPr/>
          </p:nvSpPr>
          <p:spPr>
            <a:xfrm>
              <a:off x="2626468" y="593387"/>
              <a:ext cx="2996119" cy="2723745"/>
            </a:xfrm>
            <a:custGeom>
              <a:avLst/>
              <a:gdLst>
                <a:gd name="connsiteX0" fmla="*/ 1663430 w 2996119"/>
                <a:gd name="connsiteY0" fmla="*/ 2198451 h 2723745"/>
                <a:gd name="connsiteX1" fmla="*/ 0 w 2996119"/>
                <a:gd name="connsiteY1" fmla="*/ 904673 h 2723745"/>
                <a:gd name="connsiteX2" fmla="*/ 311285 w 2996119"/>
                <a:gd name="connsiteY2" fmla="*/ 369651 h 2723745"/>
                <a:gd name="connsiteX3" fmla="*/ 1614792 w 2996119"/>
                <a:gd name="connsiteY3" fmla="*/ 1517515 h 2723745"/>
                <a:gd name="connsiteX4" fmla="*/ 1770434 w 2996119"/>
                <a:gd name="connsiteY4" fmla="*/ 1459149 h 2723745"/>
                <a:gd name="connsiteX5" fmla="*/ 719847 w 2996119"/>
                <a:gd name="connsiteY5" fmla="*/ 38911 h 2723745"/>
                <a:gd name="connsiteX6" fmla="*/ 778213 w 2996119"/>
                <a:gd name="connsiteY6" fmla="*/ 0 h 2723745"/>
                <a:gd name="connsiteX7" fmla="*/ 2996119 w 2996119"/>
                <a:gd name="connsiteY7" fmla="*/ 2723745 h 2723745"/>
                <a:gd name="connsiteX8" fmla="*/ 1935804 w 2996119"/>
                <a:gd name="connsiteY8" fmla="*/ 2412460 h 2723745"/>
                <a:gd name="connsiteX9" fmla="*/ 1663430 w 2996119"/>
                <a:gd name="connsiteY9" fmla="*/ 2198451 h 2723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96119" h="2723745">
                  <a:moveTo>
                    <a:pt x="1663430" y="2198451"/>
                  </a:moveTo>
                  <a:lnTo>
                    <a:pt x="0" y="904673"/>
                  </a:lnTo>
                  <a:lnTo>
                    <a:pt x="311285" y="369651"/>
                  </a:lnTo>
                  <a:lnTo>
                    <a:pt x="1614792" y="1517515"/>
                  </a:lnTo>
                  <a:lnTo>
                    <a:pt x="1770434" y="1459149"/>
                  </a:lnTo>
                  <a:lnTo>
                    <a:pt x="719847" y="38911"/>
                  </a:lnTo>
                  <a:lnTo>
                    <a:pt x="778213" y="0"/>
                  </a:lnTo>
                  <a:lnTo>
                    <a:pt x="2996119" y="2723745"/>
                  </a:lnTo>
                  <a:lnTo>
                    <a:pt x="1935804" y="2412460"/>
                  </a:lnTo>
                  <a:lnTo>
                    <a:pt x="1663430" y="219845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 9"/>
            <p:cNvSpPr/>
            <p:nvPr/>
          </p:nvSpPr>
          <p:spPr>
            <a:xfrm>
              <a:off x="4274072" y="463902"/>
              <a:ext cx="1293778" cy="2519464"/>
            </a:xfrm>
            <a:custGeom>
              <a:avLst/>
              <a:gdLst>
                <a:gd name="connsiteX0" fmla="*/ 0 w 1293778"/>
                <a:gd name="connsiteY0" fmla="*/ 136188 h 2519464"/>
                <a:gd name="connsiteX1" fmla="*/ 233464 w 1293778"/>
                <a:gd name="connsiteY1" fmla="*/ 0 h 2519464"/>
                <a:gd name="connsiteX2" fmla="*/ 1293778 w 1293778"/>
                <a:gd name="connsiteY2" fmla="*/ 2519464 h 2519464"/>
                <a:gd name="connsiteX3" fmla="*/ 0 w 1293778"/>
                <a:gd name="connsiteY3" fmla="*/ 136188 h 2519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3778" h="2519464">
                  <a:moveTo>
                    <a:pt x="0" y="136188"/>
                  </a:moveTo>
                  <a:lnTo>
                    <a:pt x="233464" y="0"/>
                  </a:lnTo>
                  <a:lnTo>
                    <a:pt x="1293778" y="2519464"/>
                  </a:lnTo>
                  <a:lnTo>
                    <a:pt x="0" y="13618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/>
          </p:nvSpPr>
          <p:spPr>
            <a:xfrm>
              <a:off x="2577830" y="894945"/>
              <a:ext cx="2821021" cy="2334638"/>
            </a:xfrm>
            <a:custGeom>
              <a:avLst/>
              <a:gdLst>
                <a:gd name="connsiteX0" fmla="*/ 29183 w 2821021"/>
                <a:gd name="connsiteY0" fmla="*/ 0 h 2334638"/>
                <a:gd name="connsiteX1" fmla="*/ 1964987 w 2821021"/>
                <a:gd name="connsiteY1" fmla="*/ 1702340 h 2334638"/>
                <a:gd name="connsiteX2" fmla="*/ 2033081 w 2821021"/>
                <a:gd name="connsiteY2" fmla="*/ 1575881 h 2334638"/>
                <a:gd name="connsiteX3" fmla="*/ 2821021 w 2821021"/>
                <a:gd name="connsiteY3" fmla="*/ 2334638 h 2334638"/>
                <a:gd name="connsiteX4" fmla="*/ 2188723 w 2821021"/>
                <a:gd name="connsiteY4" fmla="*/ 2120629 h 2334638"/>
                <a:gd name="connsiteX5" fmla="*/ 0 w 2821021"/>
                <a:gd name="connsiteY5" fmla="*/ 77821 h 2334638"/>
                <a:gd name="connsiteX6" fmla="*/ 29183 w 2821021"/>
                <a:gd name="connsiteY6" fmla="*/ 0 h 2334638"/>
                <a:gd name="connsiteX0" fmla="*/ 29183 w 2821021"/>
                <a:gd name="connsiteY0" fmla="*/ 0 h 2334638"/>
                <a:gd name="connsiteX1" fmla="*/ 1964987 w 2821021"/>
                <a:gd name="connsiteY1" fmla="*/ 1702340 h 2334638"/>
                <a:gd name="connsiteX2" fmla="*/ 2033081 w 2821021"/>
                <a:gd name="connsiteY2" fmla="*/ 1575881 h 2334638"/>
                <a:gd name="connsiteX3" fmla="*/ 2821021 w 2821021"/>
                <a:gd name="connsiteY3" fmla="*/ 2334638 h 2334638"/>
                <a:gd name="connsiteX4" fmla="*/ 2237361 w 2821021"/>
                <a:gd name="connsiteY4" fmla="*/ 2081718 h 2334638"/>
                <a:gd name="connsiteX5" fmla="*/ 0 w 2821021"/>
                <a:gd name="connsiteY5" fmla="*/ 77821 h 2334638"/>
                <a:gd name="connsiteX6" fmla="*/ 29183 w 2821021"/>
                <a:gd name="connsiteY6" fmla="*/ 0 h 2334638"/>
                <a:gd name="connsiteX0" fmla="*/ 29183 w 2821021"/>
                <a:gd name="connsiteY0" fmla="*/ 0 h 2334638"/>
                <a:gd name="connsiteX1" fmla="*/ 1964987 w 2821021"/>
                <a:gd name="connsiteY1" fmla="*/ 1702340 h 2334638"/>
                <a:gd name="connsiteX2" fmla="*/ 2033081 w 2821021"/>
                <a:gd name="connsiteY2" fmla="*/ 1575881 h 2334638"/>
                <a:gd name="connsiteX3" fmla="*/ 2821021 w 2821021"/>
                <a:gd name="connsiteY3" fmla="*/ 2334638 h 2334638"/>
                <a:gd name="connsiteX4" fmla="*/ 2256816 w 2821021"/>
                <a:gd name="connsiteY4" fmla="*/ 2052535 h 2334638"/>
                <a:gd name="connsiteX5" fmla="*/ 0 w 2821021"/>
                <a:gd name="connsiteY5" fmla="*/ 77821 h 2334638"/>
                <a:gd name="connsiteX6" fmla="*/ 29183 w 2821021"/>
                <a:gd name="connsiteY6" fmla="*/ 0 h 2334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1021" h="2334638">
                  <a:moveTo>
                    <a:pt x="29183" y="0"/>
                  </a:moveTo>
                  <a:lnTo>
                    <a:pt x="1964987" y="1702340"/>
                  </a:lnTo>
                  <a:lnTo>
                    <a:pt x="2033081" y="1575881"/>
                  </a:lnTo>
                  <a:lnTo>
                    <a:pt x="2821021" y="2334638"/>
                  </a:lnTo>
                  <a:lnTo>
                    <a:pt x="2256816" y="2052535"/>
                  </a:lnTo>
                  <a:lnTo>
                    <a:pt x="0" y="77821"/>
                  </a:lnTo>
                  <a:lnTo>
                    <a:pt x="29183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5422786" y="3035029"/>
            <a:ext cx="6123946" cy="1558317"/>
            <a:chOff x="5422786" y="3035029"/>
            <a:chExt cx="6123946" cy="1558317"/>
          </a:xfrm>
        </p:grpSpPr>
        <p:sp>
          <p:nvSpPr>
            <p:cNvPr id="9" name="任意多边形 8"/>
            <p:cNvSpPr/>
            <p:nvPr/>
          </p:nvSpPr>
          <p:spPr>
            <a:xfrm>
              <a:off x="5422786" y="3035029"/>
              <a:ext cx="6123946" cy="1558317"/>
            </a:xfrm>
            <a:custGeom>
              <a:avLst/>
              <a:gdLst>
                <a:gd name="connsiteX0" fmla="*/ 0 w 5009744"/>
                <a:gd name="connsiteY0" fmla="*/ 466928 h 1371600"/>
                <a:gd name="connsiteX1" fmla="*/ 1254868 w 5009744"/>
                <a:gd name="connsiteY1" fmla="*/ 223736 h 1371600"/>
                <a:gd name="connsiteX2" fmla="*/ 3346315 w 5009744"/>
                <a:gd name="connsiteY2" fmla="*/ 0 h 1371600"/>
                <a:gd name="connsiteX3" fmla="*/ 3190672 w 5009744"/>
                <a:gd name="connsiteY3" fmla="*/ 651753 h 1371600"/>
                <a:gd name="connsiteX4" fmla="*/ 5009744 w 5009744"/>
                <a:gd name="connsiteY4" fmla="*/ 515566 h 1371600"/>
                <a:gd name="connsiteX5" fmla="*/ 4581727 w 5009744"/>
                <a:gd name="connsiteY5" fmla="*/ 1371600 h 1371600"/>
                <a:gd name="connsiteX6" fmla="*/ 2140085 w 5009744"/>
                <a:gd name="connsiteY6" fmla="*/ 826851 h 1371600"/>
                <a:gd name="connsiteX7" fmla="*/ 0 w 5009744"/>
                <a:gd name="connsiteY7" fmla="*/ 466928 h 1371600"/>
                <a:gd name="connsiteX0" fmla="*/ 0 w 5214025"/>
                <a:gd name="connsiteY0" fmla="*/ 642025 h 1371600"/>
                <a:gd name="connsiteX1" fmla="*/ 1459149 w 5214025"/>
                <a:gd name="connsiteY1" fmla="*/ 223736 h 1371600"/>
                <a:gd name="connsiteX2" fmla="*/ 3550596 w 5214025"/>
                <a:gd name="connsiteY2" fmla="*/ 0 h 1371600"/>
                <a:gd name="connsiteX3" fmla="*/ 3394953 w 5214025"/>
                <a:gd name="connsiteY3" fmla="*/ 651753 h 1371600"/>
                <a:gd name="connsiteX4" fmla="*/ 5214025 w 5214025"/>
                <a:gd name="connsiteY4" fmla="*/ 515566 h 1371600"/>
                <a:gd name="connsiteX5" fmla="*/ 4786008 w 5214025"/>
                <a:gd name="connsiteY5" fmla="*/ 1371600 h 1371600"/>
                <a:gd name="connsiteX6" fmla="*/ 2344366 w 5214025"/>
                <a:gd name="connsiteY6" fmla="*/ 826851 h 1371600"/>
                <a:gd name="connsiteX7" fmla="*/ 0 w 5214025"/>
                <a:gd name="connsiteY7" fmla="*/ 642025 h 1371600"/>
                <a:gd name="connsiteX0" fmla="*/ 0 w 5214025"/>
                <a:gd name="connsiteY0" fmla="*/ 583659 h 1313234"/>
                <a:gd name="connsiteX1" fmla="*/ 1459149 w 5214025"/>
                <a:gd name="connsiteY1" fmla="*/ 165370 h 1313234"/>
                <a:gd name="connsiteX2" fmla="*/ 3044758 w 5214025"/>
                <a:gd name="connsiteY2" fmla="*/ 0 h 1313234"/>
                <a:gd name="connsiteX3" fmla="*/ 3394953 w 5214025"/>
                <a:gd name="connsiteY3" fmla="*/ 593387 h 1313234"/>
                <a:gd name="connsiteX4" fmla="*/ 5214025 w 5214025"/>
                <a:gd name="connsiteY4" fmla="*/ 457200 h 1313234"/>
                <a:gd name="connsiteX5" fmla="*/ 4786008 w 5214025"/>
                <a:gd name="connsiteY5" fmla="*/ 1313234 h 1313234"/>
                <a:gd name="connsiteX6" fmla="*/ 2344366 w 5214025"/>
                <a:gd name="connsiteY6" fmla="*/ 768485 h 1313234"/>
                <a:gd name="connsiteX7" fmla="*/ 0 w 5214025"/>
                <a:gd name="connsiteY7" fmla="*/ 583659 h 1313234"/>
                <a:gd name="connsiteX0" fmla="*/ 0 w 5214025"/>
                <a:gd name="connsiteY0" fmla="*/ 583659 h 1313234"/>
                <a:gd name="connsiteX1" fmla="*/ 1459149 w 5214025"/>
                <a:gd name="connsiteY1" fmla="*/ 165370 h 1313234"/>
                <a:gd name="connsiteX2" fmla="*/ 3044758 w 5214025"/>
                <a:gd name="connsiteY2" fmla="*/ 0 h 1313234"/>
                <a:gd name="connsiteX3" fmla="*/ 2801566 w 5214025"/>
                <a:gd name="connsiteY3" fmla="*/ 418289 h 1313234"/>
                <a:gd name="connsiteX4" fmla="*/ 5214025 w 5214025"/>
                <a:gd name="connsiteY4" fmla="*/ 457200 h 1313234"/>
                <a:gd name="connsiteX5" fmla="*/ 4786008 w 5214025"/>
                <a:gd name="connsiteY5" fmla="*/ 1313234 h 1313234"/>
                <a:gd name="connsiteX6" fmla="*/ 2344366 w 5214025"/>
                <a:gd name="connsiteY6" fmla="*/ 768485 h 1313234"/>
                <a:gd name="connsiteX7" fmla="*/ 0 w 5214025"/>
                <a:gd name="connsiteY7" fmla="*/ 583659 h 1313234"/>
                <a:gd name="connsiteX0" fmla="*/ 0 w 5214025"/>
                <a:gd name="connsiteY0" fmla="*/ 583659 h 1313234"/>
                <a:gd name="connsiteX1" fmla="*/ 1459149 w 5214025"/>
                <a:gd name="connsiteY1" fmla="*/ 31544 h 1313234"/>
                <a:gd name="connsiteX2" fmla="*/ 3044758 w 5214025"/>
                <a:gd name="connsiteY2" fmla="*/ 0 h 1313234"/>
                <a:gd name="connsiteX3" fmla="*/ 2801566 w 5214025"/>
                <a:gd name="connsiteY3" fmla="*/ 418289 h 1313234"/>
                <a:gd name="connsiteX4" fmla="*/ 5214025 w 5214025"/>
                <a:gd name="connsiteY4" fmla="*/ 457200 h 1313234"/>
                <a:gd name="connsiteX5" fmla="*/ 4786008 w 5214025"/>
                <a:gd name="connsiteY5" fmla="*/ 1313234 h 1313234"/>
                <a:gd name="connsiteX6" fmla="*/ 2344366 w 5214025"/>
                <a:gd name="connsiteY6" fmla="*/ 768485 h 1313234"/>
                <a:gd name="connsiteX7" fmla="*/ 0 w 5214025"/>
                <a:gd name="connsiteY7" fmla="*/ 583659 h 1313234"/>
                <a:gd name="connsiteX0" fmla="*/ 0 w 5214025"/>
                <a:gd name="connsiteY0" fmla="*/ 699642 h 1429217"/>
                <a:gd name="connsiteX1" fmla="*/ 1459149 w 5214025"/>
                <a:gd name="connsiteY1" fmla="*/ 147527 h 1429217"/>
                <a:gd name="connsiteX2" fmla="*/ 3169463 w 5214025"/>
                <a:gd name="connsiteY2" fmla="*/ 0 h 1429217"/>
                <a:gd name="connsiteX3" fmla="*/ 2801566 w 5214025"/>
                <a:gd name="connsiteY3" fmla="*/ 534272 h 1429217"/>
                <a:gd name="connsiteX4" fmla="*/ 5214025 w 5214025"/>
                <a:gd name="connsiteY4" fmla="*/ 573183 h 1429217"/>
                <a:gd name="connsiteX5" fmla="*/ 4786008 w 5214025"/>
                <a:gd name="connsiteY5" fmla="*/ 1429217 h 1429217"/>
                <a:gd name="connsiteX6" fmla="*/ 2344366 w 5214025"/>
                <a:gd name="connsiteY6" fmla="*/ 884468 h 1429217"/>
                <a:gd name="connsiteX7" fmla="*/ 0 w 5214025"/>
                <a:gd name="connsiteY7" fmla="*/ 699642 h 1429217"/>
                <a:gd name="connsiteX0" fmla="*/ 0 w 5214025"/>
                <a:gd name="connsiteY0" fmla="*/ 699642 h 1429217"/>
                <a:gd name="connsiteX1" fmla="*/ 1459149 w 5214025"/>
                <a:gd name="connsiteY1" fmla="*/ 147527 h 1429217"/>
                <a:gd name="connsiteX2" fmla="*/ 3169463 w 5214025"/>
                <a:gd name="connsiteY2" fmla="*/ 0 h 1429217"/>
                <a:gd name="connsiteX3" fmla="*/ 3059884 w 5214025"/>
                <a:gd name="connsiteY3" fmla="*/ 364758 h 1429217"/>
                <a:gd name="connsiteX4" fmla="*/ 5214025 w 5214025"/>
                <a:gd name="connsiteY4" fmla="*/ 573183 h 1429217"/>
                <a:gd name="connsiteX5" fmla="*/ 4786008 w 5214025"/>
                <a:gd name="connsiteY5" fmla="*/ 1429217 h 1429217"/>
                <a:gd name="connsiteX6" fmla="*/ 2344366 w 5214025"/>
                <a:gd name="connsiteY6" fmla="*/ 884468 h 1429217"/>
                <a:gd name="connsiteX7" fmla="*/ 0 w 5214025"/>
                <a:gd name="connsiteY7" fmla="*/ 699642 h 1429217"/>
                <a:gd name="connsiteX0" fmla="*/ 0 w 5214025"/>
                <a:gd name="connsiteY0" fmla="*/ 699642 h 1429217"/>
                <a:gd name="connsiteX1" fmla="*/ 1459149 w 5214025"/>
                <a:gd name="connsiteY1" fmla="*/ 147527 h 1429217"/>
                <a:gd name="connsiteX2" fmla="*/ 3169463 w 5214025"/>
                <a:gd name="connsiteY2" fmla="*/ 0 h 1429217"/>
                <a:gd name="connsiteX3" fmla="*/ 3059884 w 5214025"/>
                <a:gd name="connsiteY3" fmla="*/ 516428 h 1429217"/>
                <a:gd name="connsiteX4" fmla="*/ 5214025 w 5214025"/>
                <a:gd name="connsiteY4" fmla="*/ 573183 h 1429217"/>
                <a:gd name="connsiteX5" fmla="*/ 4786008 w 5214025"/>
                <a:gd name="connsiteY5" fmla="*/ 1429217 h 1429217"/>
                <a:gd name="connsiteX6" fmla="*/ 2344366 w 5214025"/>
                <a:gd name="connsiteY6" fmla="*/ 884468 h 1429217"/>
                <a:gd name="connsiteX7" fmla="*/ 0 w 5214025"/>
                <a:gd name="connsiteY7" fmla="*/ 699642 h 1429217"/>
                <a:gd name="connsiteX0" fmla="*/ 0 w 5214025"/>
                <a:gd name="connsiteY0" fmla="*/ 699642 h 1429217"/>
                <a:gd name="connsiteX1" fmla="*/ 1459149 w 5214025"/>
                <a:gd name="connsiteY1" fmla="*/ 147527 h 1429217"/>
                <a:gd name="connsiteX2" fmla="*/ 2982405 w 5214025"/>
                <a:gd name="connsiteY2" fmla="*/ 0 h 1429217"/>
                <a:gd name="connsiteX3" fmla="*/ 3059884 w 5214025"/>
                <a:gd name="connsiteY3" fmla="*/ 516428 h 1429217"/>
                <a:gd name="connsiteX4" fmla="*/ 5214025 w 5214025"/>
                <a:gd name="connsiteY4" fmla="*/ 573183 h 1429217"/>
                <a:gd name="connsiteX5" fmla="*/ 4786008 w 5214025"/>
                <a:gd name="connsiteY5" fmla="*/ 1429217 h 1429217"/>
                <a:gd name="connsiteX6" fmla="*/ 2344366 w 5214025"/>
                <a:gd name="connsiteY6" fmla="*/ 884468 h 1429217"/>
                <a:gd name="connsiteX7" fmla="*/ 0 w 5214025"/>
                <a:gd name="connsiteY7" fmla="*/ 699642 h 1429217"/>
                <a:gd name="connsiteX0" fmla="*/ 0 w 5214025"/>
                <a:gd name="connsiteY0" fmla="*/ 699642 h 1429217"/>
                <a:gd name="connsiteX1" fmla="*/ 1459149 w 5214025"/>
                <a:gd name="connsiteY1" fmla="*/ 147527 h 1429217"/>
                <a:gd name="connsiteX2" fmla="*/ 2982405 w 5214025"/>
                <a:gd name="connsiteY2" fmla="*/ 0 h 1429217"/>
                <a:gd name="connsiteX3" fmla="*/ 2855012 w 5214025"/>
                <a:gd name="connsiteY3" fmla="*/ 614568 h 1429217"/>
                <a:gd name="connsiteX4" fmla="*/ 5214025 w 5214025"/>
                <a:gd name="connsiteY4" fmla="*/ 573183 h 1429217"/>
                <a:gd name="connsiteX5" fmla="*/ 4786008 w 5214025"/>
                <a:gd name="connsiteY5" fmla="*/ 1429217 h 1429217"/>
                <a:gd name="connsiteX6" fmla="*/ 2344366 w 5214025"/>
                <a:gd name="connsiteY6" fmla="*/ 884468 h 1429217"/>
                <a:gd name="connsiteX7" fmla="*/ 0 w 5214025"/>
                <a:gd name="connsiteY7" fmla="*/ 699642 h 1429217"/>
                <a:gd name="connsiteX0" fmla="*/ 0 w 5214025"/>
                <a:gd name="connsiteY0" fmla="*/ 699642 h 1429217"/>
                <a:gd name="connsiteX1" fmla="*/ 1459149 w 5214025"/>
                <a:gd name="connsiteY1" fmla="*/ 147527 h 1429217"/>
                <a:gd name="connsiteX2" fmla="*/ 2982405 w 5214025"/>
                <a:gd name="connsiteY2" fmla="*/ 0 h 1429217"/>
                <a:gd name="connsiteX3" fmla="*/ 2912988 w 5214025"/>
                <a:gd name="connsiteY3" fmla="*/ 453976 h 1429217"/>
                <a:gd name="connsiteX4" fmla="*/ 5214025 w 5214025"/>
                <a:gd name="connsiteY4" fmla="*/ 573183 h 1429217"/>
                <a:gd name="connsiteX5" fmla="*/ 4786008 w 5214025"/>
                <a:gd name="connsiteY5" fmla="*/ 1429217 h 1429217"/>
                <a:gd name="connsiteX6" fmla="*/ 2344366 w 5214025"/>
                <a:gd name="connsiteY6" fmla="*/ 884468 h 1429217"/>
                <a:gd name="connsiteX7" fmla="*/ 0 w 5214025"/>
                <a:gd name="connsiteY7" fmla="*/ 699642 h 1429217"/>
                <a:gd name="connsiteX0" fmla="*/ 0 w 5214025"/>
                <a:gd name="connsiteY0" fmla="*/ 699642 h 1429217"/>
                <a:gd name="connsiteX1" fmla="*/ 1459149 w 5214025"/>
                <a:gd name="connsiteY1" fmla="*/ 147527 h 1429217"/>
                <a:gd name="connsiteX2" fmla="*/ 2982405 w 5214025"/>
                <a:gd name="connsiteY2" fmla="*/ 0 h 1429217"/>
                <a:gd name="connsiteX3" fmla="*/ 2747342 w 5214025"/>
                <a:gd name="connsiteY3" fmla="*/ 480741 h 1429217"/>
                <a:gd name="connsiteX4" fmla="*/ 5214025 w 5214025"/>
                <a:gd name="connsiteY4" fmla="*/ 573183 h 1429217"/>
                <a:gd name="connsiteX5" fmla="*/ 4786008 w 5214025"/>
                <a:gd name="connsiteY5" fmla="*/ 1429217 h 1429217"/>
                <a:gd name="connsiteX6" fmla="*/ 2344366 w 5214025"/>
                <a:gd name="connsiteY6" fmla="*/ 884468 h 1429217"/>
                <a:gd name="connsiteX7" fmla="*/ 0 w 5214025"/>
                <a:gd name="connsiteY7" fmla="*/ 699642 h 1429217"/>
                <a:gd name="connsiteX0" fmla="*/ 0 w 5214025"/>
                <a:gd name="connsiteY0" fmla="*/ 699642 h 1429217"/>
                <a:gd name="connsiteX1" fmla="*/ 1459149 w 5214025"/>
                <a:gd name="connsiteY1" fmla="*/ 147527 h 1429217"/>
                <a:gd name="connsiteX2" fmla="*/ 2982405 w 5214025"/>
                <a:gd name="connsiteY2" fmla="*/ 0 h 1429217"/>
                <a:gd name="connsiteX3" fmla="*/ 2772189 w 5214025"/>
                <a:gd name="connsiteY3" fmla="*/ 480741 h 1429217"/>
                <a:gd name="connsiteX4" fmla="*/ 5214025 w 5214025"/>
                <a:gd name="connsiteY4" fmla="*/ 573183 h 1429217"/>
                <a:gd name="connsiteX5" fmla="*/ 4786008 w 5214025"/>
                <a:gd name="connsiteY5" fmla="*/ 1429217 h 1429217"/>
                <a:gd name="connsiteX6" fmla="*/ 2344366 w 5214025"/>
                <a:gd name="connsiteY6" fmla="*/ 884468 h 1429217"/>
                <a:gd name="connsiteX7" fmla="*/ 0 w 5214025"/>
                <a:gd name="connsiteY7" fmla="*/ 699642 h 1429217"/>
                <a:gd name="connsiteX0" fmla="*/ 0 w 5214025"/>
                <a:gd name="connsiteY0" fmla="*/ 699642 h 1429217"/>
                <a:gd name="connsiteX1" fmla="*/ 1459149 w 5214025"/>
                <a:gd name="connsiteY1" fmla="*/ 147527 h 1429217"/>
                <a:gd name="connsiteX2" fmla="*/ 2982405 w 5214025"/>
                <a:gd name="connsiteY2" fmla="*/ 0 h 1429217"/>
                <a:gd name="connsiteX3" fmla="*/ 2772189 w 5214025"/>
                <a:gd name="connsiteY3" fmla="*/ 480741 h 1429217"/>
                <a:gd name="connsiteX4" fmla="*/ 5214025 w 5214025"/>
                <a:gd name="connsiteY4" fmla="*/ 573183 h 1429217"/>
                <a:gd name="connsiteX5" fmla="*/ 4786008 w 5214025"/>
                <a:gd name="connsiteY5" fmla="*/ 1429217 h 1429217"/>
                <a:gd name="connsiteX6" fmla="*/ 2510012 w 5214025"/>
                <a:gd name="connsiteY6" fmla="*/ 857702 h 1429217"/>
                <a:gd name="connsiteX7" fmla="*/ 0 w 5214025"/>
                <a:gd name="connsiteY7" fmla="*/ 699642 h 1429217"/>
                <a:gd name="connsiteX0" fmla="*/ 0 w 5214025"/>
                <a:gd name="connsiteY0" fmla="*/ 699642 h 1429217"/>
                <a:gd name="connsiteX1" fmla="*/ 1459149 w 5214025"/>
                <a:gd name="connsiteY1" fmla="*/ 147527 h 1429217"/>
                <a:gd name="connsiteX2" fmla="*/ 2982405 w 5214025"/>
                <a:gd name="connsiteY2" fmla="*/ 0 h 1429217"/>
                <a:gd name="connsiteX3" fmla="*/ 2772189 w 5214025"/>
                <a:gd name="connsiteY3" fmla="*/ 480741 h 1429217"/>
                <a:gd name="connsiteX4" fmla="*/ 5214025 w 5214025"/>
                <a:gd name="connsiteY4" fmla="*/ 573183 h 1429217"/>
                <a:gd name="connsiteX5" fmla="*/ 4786008 w 5214025"/>
                <a:gd name="connsiteY5" fmla="*/ 1429217 h 1429217"/>
                <a:gd name="connsiteX6" fmla="*/ 2510012 w 5214025"/>
                <a:gd name="connsiteY6" fmla="*/ 911233 h 1429217"/>
                <a:gd name="connsiteX7" fmla="*/ 0 w 5214025"/>
                <a:gd name="connsiteY7" fmla="*/ 699642 h 1429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4025" h="1429217">
                  <a:moveTo>
                    <a:pt x="0" y="699642"/>
                  </a:moveTo>
                  <a:lnTo>
                    <a:pt x="1459149" y="147527"/>
                  </a:lnTo>
                  <a:lnTo>
                    <a:pt x="2982405" y="0"/>
                  </a:lnTo>
                  <a:lnTo>
                    <a:pt x="2772189" y="480741"/>
                  </a:lnTo>
                  <a:lnTo>
                    <a:pt x="5214025" y="573183"/>
                  </a:lnTo>
                  <a:lnTo>
                    <a:pt x="4786008" y="1429217"/>
                  </a:lnTo>
                  <a:lnTo>
                    <a:pt x="2510012" y="911233"/>
                  </a:lnTo>
                  <a:lnTo>
                    <a:pt x="0" y="699642"/>
                  </a:ln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3" name="矩形 42"/>
            <p:cNvSpPr/>
            <p:nvPr/>
          </p:nvSpPr>
          <p:spPr>
            <a:xfrm rot="21340493">
              <a:off x="6238397" y="3064645"/>
              <a:ext cx="2611356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sz="5400" b="0" cap="none" spc="0" dirty="0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mbria Math" panose="02040503050406030204" pitchFamily="18" charset="0"/>
                  <a:ea typeface="Cambria Math" panose="02040503050406030204" pitchFamily="18" charset="0"/>
                </a:rPr>
                <a:t>CRYPTO</a:t>
              </a:r>
              <a:endParaRPr lang="zh-CN" alt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 Math" panose="02040503050406030204" pitchFamily="18" charset="0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 rot="726325">
              <a:off x="8498276" y="3565359"/>
              <a:ext cx="2999091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altLang="zh-CN" sz="5400" b="0" cap="none" spc="0" dirty="0" smtClean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Cambria Math" panose="02040503050406030204" pitchFamily="18" charset="0"/>
                  <a:ea typeface="Cambria Math" panose="02040503050406030204" pitchFamily="18" charset="0"/>
                </a:rPr>
                <a:t>PENTEST</a:t>
              </a:r>
              <a:endParaRPr lang="zh-CN" altLang="en-US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mbria Math" panose="0204050305040603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208347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med">
        <p15:prstTrans prst="fractur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921" y="2762275"/>
            <a:ext cx="1481243" cy="1397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236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iwduo2fz">
      <a:majorFont>
        <a:latin typeface="Cambria Math" panose="020F0302020204030204"/>
        <a:ea typeface="微软雅黑"/>
        <a:cs typeface=""/>
      </a:majorFont>
      <a:minorFont>
        <a:latin typeface="Cambria Math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6bbf4e84-b2d4-491a-9bb8-b5902fe83016" Revision="1" Stencil="System.MyShapes" StencilVersion="1.0"/>
</Control>
</file>

<file path=customXml/itemProps1.xml><?xml version="1.0" encoding="utf-8"?>
<ds:datastoreItem xmlns:ds="http://schemas.openxmlformats.org/officeDocument/2006/customXml" ds:itemID="{94378F4A-6DED-4E6E-BFDB-5392E468D70C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2821</TotalTime>
  <Words>2717</Words>
  <Application>Microsoft Office PowerPoint</Application>
  <PresentationFormat>宽屏</PresentationFormat>
  <Paragraphs>213</Paragraphs>
  <Slides>28</Slides>
  <Notes>25</Notes>
  <HiddenSlides>2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4" baseType="lpstr">
      <vt:lpstr>宋体</vt:lpstr>
      <vt:lpstr>微软雅黑</vt:lpstr>
      <vt:lpstr>Arial</vt:lpstr>
      <vt:lpstr>Calibri</vt:lpstr>
      <vt:lpstr>Cambria Math</vt:lpstr>
      <vt:lpstr>Office 主题</vt:lpstr>
      <vt:lpstr>NUAACTF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如何入门CTF？</vt:lpstr>
      <vt:lpstr>PowerPoint 演示文稿</vt:lpstr>
      <vt:lpstr>PowerPoint 演示文稿</vt:lpstr>
      <vt:lpstr>PowerPoint 演示文稿</vt:lpstr>
      <vt:lpstr>CTF 比赛的意义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陈 浩</cp:lastModifiedBy>
  <cp:revision>459</cp:revision>
  <dcterms:created xsi:type="dcterms:W3CDTF">2017-10-03T08:42:32Z</dcterms:created>
  <dcterms:modified xsi:type="dcterms:W3CDTF">2018-10-24T15:52:02Z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